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_rels/.rels" ContentType="application/vnd.openxmlformats-package.relationships+xml"/>
  <Override PartName="/ppt/slideLayouts/slideLayout7.xml" ContentType="application/vnd.openxmlformats-officedocument.presentationml.slideLayout+xml"/>
  <Override PartName="/ppt/slideLayouts/slideLayout48.xml" ContentType="application/vnd.openxmlformats-officedocument.presentationml.slideLayout+xml"/>
  <Override PartName="/ppt/slideLayouts/slideLayout16.xml" ContentType="application/vnd.openxmlformats-officedocument.presentationml.slideLayout+xml"/>
  <Override PartName="/ppt/slideLayouts/slideLayout91.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90.xml" ContentType="application/vnd.openxmlformats-officedocument.presentationml.slideLayout+xml"/>
  <Override PartName="/ppt/slideLayouts/slideLayout15.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_rels/slideLayout15.xml.rels" ContentType="application/vnd.openxmlformats-package.relationships+xml"/>
  <Override PartName="/ppt/slideLayouts/_rels/slideLayout90.xml.rels" ContentType="application/vnd.openxmlformats-package.relationships+xml"/>
  <Override PartName="/ppt/slideLayouts/_rels/slideLayout19.xml.rels" ContentType="application/vnd.openxmlformats-package.relationships+xml"/>
  <Override PartName="/ppt/slideLayouts/_rels/slideLayout7.xml.rels" ContentType="application/vnd.openxmlformats-package.relationships+xml"/>
  <Override PartName="/ppt/slideLayouts/_rels/slideLayout52.xml.rels" ContentType="application/vnd.openxmlformats-package.relationships+xml"/>
  <Override PartName="/ppt/slideLayouts/_rels/slideLayout91.xml.rels" ContentType="application/vnd.openxmlformats-package.relationships+xml"/>
  <Override PartName="/ppt/slideLayouts/_rels/slideLayout33.xml.rels" ContentType="application/vnd.openxmlformats-package.relationships+xml"/>
  <Override PartName="/ppt/slideLayouts/_rels/slideLayout53.xml.rels" ContentType="application/vnd.openxmlformats-package.relationships+xml"/>
  <Override PartName="/ppt/slideLayouts/_rels/slideLayout8.xml.rels" ContentType="application/vnd.openxmlformats-package.relationships+xml"/>
  <Override PartName="/ppt/slideLayouts/_rels/slideLayout54.xml.rels" ContentType="application/vnd.openxmlformats-package.relationships+xml"/>
  <Override PartName="/ppt/slideLayouts/_rels/slideLayout9.xml.rels" ContentType="application/vnd.openxmlformats-package.relationships+xml"/>
  <Override PartName="/ppt/slideLayouts/_rels/slideLayout55.xml.rels" ContentType="application/vnd.openxmlformats-package.relationships+xml"/>
  <Override PartName="/ppt/slideLayouts/_rels/slideLayout56.xml.rels" ContentType="application/vnd.openxmlformats-package.relationships+xml"/>
  <Override PartName="/ppt/slideLayouts/_rels/slideLayout57.xml.rels" ContentType="application/vnd.openxmlformats-package.relationships+xml"/>
  <Override PartName="/ppt/slideLayouts/_rels/slideLayout70.xml.rels" ContentType="application/vnd.openxmlformats-package.relationships+xml"/>
  <Override PartName="/ppt/slideLayouts/_rels/slideLayout58.xml.rels" ContentType="application/vnd.openxmlformats-package.relationships+xml"/>
  <Override PartName="/ppt/slideLayouts/_rels/slideLayout26.xml.rels" ContentType="application/vnd.openxmlformats-package.relationships+xml"/>
  <Override PartName="/ppt/slideLayouts/_rels/slideLayout59.xml.rels" ContentType="application/vnd.openxmlformats-package.relationships+xml"/>
  <Override PartName="/ppt/slideLayouts/_rels/slideLayout60.xml.rels" ContentType="application/vnd.openxmlformats-package.relationships+xml"/>
  <Override PartName="/ppt/slideLayouts/_rels/slideLayout79.xml.rels" ContentType="application/vnd.openxmlformats-package.relationships+xml"/>
  <Override PartName="/ppt/slideLayouts/_rels/slideLayout61.xml.rels" ContentType="application/vnd.openxmlformats-package.relationships+xml"/>
  <Override PartName="/ppt/slideLayouts/_rels/slideLayout62.xml.rels" ContentType="application/vnd.openxmlformats-package.relationships+xml"/>
  <Override PartName="/ppt/slideLayouts/_rels/slideLayout16.xml.rels" ContentType="application/vnd.openxmlformats-package.relationships+xml"/>
  <Override PartName="/ppt/slideLayouts/_rels/slideLayout50.xml.rels" ContentType="application/vnd.openxmlformats-package.relationships+xml"/>
  <Override PartName="/ppt/slideLayouts/_rels/slideLayout69.xml.rels" ContentType="application/vnd.openxmlformats-package.relationships+xml"/>
  <Override PartName="/ppt/slideLayouts/_rels/slideLayout5.xml.rels" ContentType="application/vnd.openxmlformats-package.relationships+xml"/>
  <Override PartName="/ppt/slideLayouts/_rels/slideLayout64.xml.rels" ContentType="application/vnd.openxmlformats-package.relationships+xml"/>
  <Override PartName="/ppt/slideLayouts/_rels/slideLayout32.xml.rels" ContentType="application/vnd.openxmlformats-package.relationships+xml"/>
  <Override PartName="/ppt/slideLayouts/_rels/slideLayout51.xml.rels" ContentType="application/vnd.openxmlformats-package.relationships+xml"/>
  <Override PartName="/ppt/slideLayouts/_rels/slideLayout83.xml.rels" ContentType="application/vnd.openxmlformats-package.relationships+xml"/>
  <Override PartName="/ppt/slideLayouts/_rels/slideLayout65.xml.rels" ContentType="application/vnd.openxmlformats-package.relationships+xml"/>
  <Override PartName="/ppt/slideLayouts/_rels/slideLayout1.xml.rels" ContentType="application/vnd.openxmlformats-package.relationships+xml"/>
  <Override PartName="/ppt/slideLayouts/_rels/slideLayout66.xml.rels" ContentType="application/vnd.openxmlformats-package.relationships+xml"/>
  <Override PartName="/ppt/slideLayouts/_rels/slideLayout2.xml.rels" ContentType="application/vnd.openxmlformats-package.relationships+xml"/>
  <Override PartName="/ppt/slideLayouts/_rels/slideLayout88.xml.rels" ContentType="application/vnd.openxmlformats-package.relationships+xml"/>
  <Override PartName="/ppt/slideLayouts/_rels/slideLayout73.xml.rels" ContentType="application/vnd.openxmlformats-package.relationships+xml"/>
  <Override PartName="/ppt/slideLayouts/_rels/slideLayout74.xml.rels" ContentType="application/vnd.openxmlformats-package.relationships+xml"/>
  <Override PartName="/ppt/slideLayouts/_rels/slideLayout48.xml.rels" ContentType="application/vnd.openxmlformats-package.relationships+xml"/>
  <Override PartName="/ppt/slideLayouts/_rels/slideLayout96.xml.rels" ContentType="application/vnd.openxmlformats-package.relationships+xml"/>
  <Override PartName="/ppt/slideLayouts/_rels/slideLayout87.xml.rels" ContentType="application/vnd.openxmlformats-package.relationships+xml"/>
  <Override PartName="/ppt/slideLayouts/_rels/slideLayout80.xml.rels" ContentType="application/vnd.openxmlformats-package.relationships+xml"/>
  <Override PartName="/ppt/slideLayouts/_rels/slideLayout22.xml.rels" ContentType="application/vnd.openxmlformats-package.relationships+xml"/>
  <Override PartName="/ppt/slideLayouts/_rels/slideLayout72.xml.rels" ContentType="application/vnd.openxmlformats-package.relationships+xml"/>
  <Override PartName="/ppt/slideLayouts/_rels/slideLayout95.xml.rels" ContentType="application/vnd.openxmlformats-package.relationships+xml"/>
  <Override PartName="/ppt/slideLayouts/_rels/slideLayout37.xml.rels" ContentType="application/vnd.openxmlformats-package.relationships+xml"/>
  <Override PartName="/ppt/slideLayouts/_rels/slideLayout84.xml.rels" ContentType="application/vnd.openxmlformats-package.relationships+xml"/>
  <Override PartName="/ppt/slideLayouts/_rels/slideLayout85.xml.rels" ContentType="application/vnd.openxmlformats-package.relationships+xml"/>
  <Override PartName="/ppt/slideLayouts/_rels/slideLayout63.xml.rels" ContentType="application/vnd.openxmlformats-package.relationships+xml"/>
  <Override PartName="/ppt/slideLayouts/_rels/slideLayout77.xml.rels" ContentType="application/vnd.openxmlformats-package.relationships+xml"/>
  <Override PartName="/ppt/slideLayouts/_rels/slideLayout45.xml.rels" ContentType="application/vnd.openxmlformats-package.relationships+xml"/>
  <Override PartName="/ppt/slideLayouts/_rels/slideLayout44.xml.rels" ContentType="application/vnd.openxmlformats-package.relationships+xml"/>
  <Override PartName="/ppt/slideLayouts/_rels/slideLayout17.xml.rels" ContentType="application/vnd.openxmlformats-package.relationships+xml"/>
  <Override PartName="/ppt/slideLayouts/_rels/slideLayout25.xml.rels" ContentType="application/vnd.openxmlformats-package.relationships+xml"/>
  <Override PartName="/ppt/slideLayouts/_rels/slideLayout92.xml.rels" ContentType="application/vnd.openxmlformats-package.relationships+xml"/>
  <Override PartName="/ppt/slideLayouts/_rels/slideLayout34.xml.rels" ContentType="application/vnd.openxmlformats-package.relationships+xml"/>
  <Override PartName="/ppt/slideLayouts/_rels/slideLayout49.xml.rels" ContentType="application/vnd.openxmlformats-package.relationships+xml"/>
  <Override PartName="/ppt/slideLayouts/_rels/slideLayout42.xml.rels" ContentType="application/vnd.openxmlformats-package.relationships+xml"/>
  <Override PartName="/ppt/slideLayouts/_rels/slideLayout39.xml.rels" ContentType="application/vnd.openxmlformats-package.relationships+xml"/>
  <Override PartName="/ppt/slideLayouts/_rels/slideLayout20.xml.rels" ContentType="application/vnd.openxmlformats-package.relationships+xml"/>
  <Override PartName="/ppt/slideLayouts/_rels/slideLayout31.xml.rels" ContentType="application/vnd.openxmlformats-package.relationships+xml"/>
  <Override PartName="/ppt/slideLayouts/_rels/slideLayout27.xml.rels" ContentType="application/vnd.openxmlformats-package.relationships+xml"/>
  <Override PartName="/ppt/slideLayouts/_rels/slideLayout13.xml.rels" ContentType="application/vnd.openxmlformats-package.relationships+xml"/>
  <Override PartName="/ppt/slideLayouts/_rels/slideLayout43.xml.rels" ContentType="application/vnd.openxmlformats-package.relationships+xml"/>
  <Override PartName="/ppt/slideLayouts/_rels/slideLayout21.xml.rels" ContentType="application/vnd.openxmlformats-package.relationships+xml"/>
  <Override PartName="/ppt/slideLayouts/_rels/slideLayout28.xml.rels" ContentType="application/vnd.openxmlformats-package.relationships+xml"/>
  <Override PartName="/ppt/slideLayouts/_rels/slideLayout41.xml.rels" ContentType="application/vnd.openxmlformats-package.relationships+xml"/>
  <Override PartName="/ppt/slideLayouts/_rels/slideLayout6.xml.rels" ContentType="application/vnd.openxmlformats-package.relationships+xml"/>
  <Override PartName="/ppt/slideLayouts/_rels/slideLayout40.xml.rels" ContentType="application/vnd.openxmlformats-package.relationships+xml"/>
  <Override PartName="/ppt/slideLayouts/_rels/slideLayout46.xml.rels" ContentType="application/vnd.openxmlformats-package.relationships+xml"/>
  <Override PartName="/ppt/slideLayouts/_rels/slideLayout10.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89.xml.rels" ContentType="application/vnd.openxmlformats-package.relationships+xml"/>
  <Override PartName="/ppt/slideLayouts/_rels/slideLayout38.xml.rels" ContentType="application/vnd.openxmlformats-package.relationships+xml"/>
  <Override PartName="/ppt/slideLayouts/_rels/slideLayout86.xml.rels" ContentType="application/vnd.openxmlformats-package.relationships+xml"/>
  <Override PartName="/ppt/slideLayouts/_rels/slideLayout18.xml.rels" ContentType="application/vnd.openxmlformats-package.relationships+xml"/>
  <Override PartName="/ppt/slideLayouts/_rels/slideLayout93.xml.rels" ContentType="application/vnd.openxmlformats-package.relationships+xml"/>
  <Override PartName="/ppt/slideLayouts/_rels/slideLayout35.xml.rels" ContentType="application/vnd.openxmlformats-package.relationships+xml"/>
  <Override PartName="/ppt/slideLayouts/_rels/slideLayout94.xml.rels" ContentType="application/vnd.openxmlformats-package.relationships+xml"/>
  <Override PartName="/ppt/slideLayouts/_rels/slideLayout36.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4.xml.rels" ContentType="application/vnd.openxmlformats-package.relationships+xml"/>
  <Override PartName="/ppt/slideLayouts/_rels/slideLayout47.xml.rels" ContentType="application/vnd.openxmlformats-package.relationships+xml"/>
  <Override PartName="/ppt/slideLayouts/_rels/slideLayout3.xml.rels" ContentType="application/vnd.openxmlformats-package.relationships+xml"/>
  <Override PartName="/ppt/slideLayouts/_rels/slideLayout67.xml.rels" ContentType="application/vnd.openxmlformats-package.relationships+xml"/>
  <Override PartName="/ppt/slideLayouts/_rels/slideLayout75.xml.rels" ContentType="application/vnd.openxmlformats-package.relationships+xml"/>
  <Override PartName="/ppt/slideLayouts/_rels/slideLayout4.xml.rels" ContentType="application/vnd.openxmlformats-package.relationships+xml"/>
  <Override PartName="/ppt/slideLayouts/_rels/slideLayout68.xml.rels" ContentType="application/vnd.openxmlformats-package.relationships+xml"/>
  <Override PartName="/ppt/slideLayouts/_rels/slideLayout76.xml.rels" ContentType="application/vnd.openxmlformats-package.relationships+xml"/>
  <Override PartName="/ppt/slideLayouts/_rels/slideLayout71.xml.rels" ContentType="application/vnd.openxmlformats-package.relationships+xml"/>
  <Override PartName="/ppt/slideLayouts/_rels/slideLayout82.xml.rels" ContentType="application/vnd.openxmlformats-package.relationships+xml"/>
  <Override PartName="/ppt/slideLayouts/_rels/slideLayout24.xml.rels" ContentType="application/vnd.openxmlformats-package.relationships+xml"/>
  <Override PartName="/ppt/slideLayouts/_rels/slideLayout78.xml.rels" ContentType="application/vnd.openxmlformats-package.relationships+xml"/>
  <Override PartName="/ppt/slideLayouts/_rels/slideLayout23.xml.rels" ContentType="application/vnd.openxmlformats-package.relationships+xml"/>
  <Override PartName="/ppt/slideLayouts/_rels/slideLayout81.xml.rels" ContentType="application/vnd.openxmlformats-package.relationships+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67.xml" ContentType="application/vnd.openxmlformats-officedocument.presentationml.slideLayout+xml"/>
  <Override PartName="/ppt/slideLayouts/slideLayout83.xml" ContentType="application/vnd.openxmlformats-officedocument.presentationml.slideLayout+xml"/>
  <Override PartName="/ppt/slideLayouts/slideLayout68.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96.xml" ContentType="application/vnd.openxmlformats-officedocument.presentationml.slideLayout+xml"/>
  <Override PartName="/ppt/slideLayouts/slideLayout88.xml" ContentType="application/vnd.openxmlformats-officedocument.presentationml.slideLayout+xml"/>
  <Override PartName="/ppt/slideLayouts/slideLayout95.xml" ContentType="application/vnd.openxmlformats-officedocument.presentationml.slideLayout+xml"/>
  <Override PartName="/ppt/slideLayouts/slideLayout87.xml" ContentType="application/vnd.openxmlformats-officedocument.presentationml.slideLayout+xml"/>
  <Override PartName="/ppt/slideLayouts/slideLayout80.xml" ContentType="application/vnd.openxmlformats-officedocument.presentationml.slideLayout+xml"/>
  <Override PartName="/ppt/slideLayouts/slideLayout78.xml" ContentType="application/vnd.openxmlformats-officedocument.presentationml.slideLayout+xml"/>
  <Override PartName="/ppt/slideLayouts/slideLayout77.xml" ContentType="application/vnd.openxmlformats-officedocument.presentationml.slideLayout+xml"/>
  <Override PartName="/ppt/slideLayouts/slideLayout76.xml" ContentType="application/vnd.openxmlformats-officedocument.presentationml.slideLayout+xml"/>
  <Override PartName="/ppt/slideLayouts/slideLayout22.xml" ContentType="application/vnd.openxmlformats-officedocument.presentationml.slideLayout+xml"/>
  <Override PartName="/ppt/slideLayouts/slideLayout75.xml" ContentType="application/vnd.openxmlformats-officedocument.presentationml.slideLayout+xml"/>
  <Override PartName="/ppt/slideLayouts/slideLayout74.xml" ContentType="application/vnd.openxmlformats-officedocument.presentationml.slideLayout+xml"/>
  <Override PartName="/ppt/slideLayouts/slideLayout73.xml" ContentType="application/vnd.openxmlformats-officedocument.presentationml.slideLayout+xml"/>
  <Override PartName="/ppt/slideLayouts/slideLayout72.xml" ContentType="application/vnd.openxmlformats-officedocument.presentationml.slideLayout+xml"/>
  <Override PartName="/ppt/slideLayouts/slideLayout71.xml" ContentType="application/vnd.openxmlformats-officedocument.presentationml.slideLayout+xml"/>
  <Override PartName="/ppt/slideLayouts/slideLayout70.xml" ContentType="application/vnd.openxmlformats-officedocument.presentationml.slideLayout+xml"/>
  <Override PartName="/ppt/slideLayouts/slideLayout47.xml" ContentType="application/vnd.openxmlformats-officedocument.presentationml.slideLayout+xml"/>
  <Override PartName="/ppt/slideLayouts/slideLayout6.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94.xml" ContentType="application/vnd.openxmlformats-officedocument.presentationml.slideLayout+xml"/>
  <Override PartName="/ppt/slideLayouts/slideLayout19.xml" ContentType="application/vnd.openxmlformats-officedocument.presentationml.slideLayout+xml"/>
  <Override PartName="/ppt/slideLayouts/slideLayout93.xml" ContentType="application/vnd.openxmlformats-officedocument.presentationml.slideLayout+xml"/>
  <Override PartName="/ppt/slideLayouts/slideLayout18.xml" ContentType="application/vnd.openxmlformats-officedocument.presentationml.slideLayout+xml"/>
  <Override PartName="/ppt/slideLayouts/slideLayout9.xml" ContentType="application/vnd.openxmlformats-officedocument.presentationml.slideLayout+xml"/>
  <Override PartName="/ppt/slideLayouts/slideLayout92.xml" ContentType="application/vnd.openxmlformats-officedocument.presentationml.slideLayout+xml"/>
  <Override PartName="/ppt/slideLayouts/slideLayout17.xml" ContentType="application/vnd.openxmlformats-officedocument.presentationml.slideLayout+xml"/>
  <Override PartName="/ppt/slideLayouts/slideLayout49.xml" ContentType="application/vnd.openxmlformats-officedocument.presentationml.slideLayout+xml"/>
  <Override PartName="/ppt/slideLayouts/slideLayout8.xml" ContentType="application/vnd.openxmlformats-officedocument.presentationml.slideLayout+xml"/>
  <Override PartName="/ppt/slideLayouts/slideLayout69.xml" ContentType="application/vnd.openxmlformats-officedocument.presentationml.slideLayout+xml"/>
  <Override PartName="/ppt/slideLayouts/slideLayout10.xml" ContentType="application/vnd.openxmlformats-officedocument.presentationml.slideLayout+xml"/>
  <Override PartName="/ppt/slideLayouts/slideLayout7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8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57.xml" ContentType="application/vnd.openxmlformats-officedocument.presentationml.slideLayout+xml"/>
  <Override PartName="/ppt/slideLayouts/slideLayout1.xml" ContentType="application/vnd.openxmlformats-officedocument.presentationml.slideLayout+xml"/>
  <Override PartName="/ppt/slideLayouts/slideLayout42.xml" ContentType="application/vnd.openxmlformats-officedocument.presentationml.slideLayout+xml"/>
  <Override PartName="/ppt/slideLayouts/slideLayout58.xml" ContentType="application/vnd.openxmlformats-officedocument.presentationml.slideLayout+xml"/>
  <Override PartName="/ppt/slideLayouts/slideLayout2.xml" ContentType="application/vnd.openxmlformats-officedocument.presentationml.slideLayout+xml"/>
  <Override PartName="/ppt/slideLayouts/slideLayout43.xml" ContentType="application/vnd.openxmlformats-officedocument.presentationml.slideLayout+xml"/>
  <Override PartName="/ppt/slideLayouts/slideLayout59.xml" ContentType="application/vnd.openxmlformats-officedocument.presentationml.slideLayout+xml"/>
  <Override PartName="/ppt/slideLayouts/slideLayout3.xml" ContentType="application/vnd.openxmlformats-officedocument.presentationml.slideLayout+xml"/>
  <Override PartName="/ppt/slideLayouts/slideLayout44.xml" ContentType="application/vnd.openxmlformats-officedocument.presentationml.slideLayout+xml"/>
  <Override PartName="/ppt/slideLayouts/slideLayout4.xml" ContentType="application/vnd.openxmlformats-officedocument.presentationml.slideLayout+xml"/>
  <Override PartName="/ppt/slideLayouts/slideLayout45.xml" ContentType="application/vnd.openxmlformats-officedocument.presentationml.slideLayout+xml"/>
  <Override PartName="/ppt/slideLayouts/slideLayout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theme/theme5.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slideMasters/_rels/slideMaster2.xml.rels" ContentType="application/vnd.openxmlformats-package.relationships+xml"/>
  <Override PartName="/ppt/slideMasters/_rels/slideMaster1.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_rels/slideMaster8.xml.rels" ContentType="application/vnd.openxmlformats-package.relationships+xml"/>
  <Override PartName="/ppt/slideMasters/_rels/slideMaster4.xml.rels" ContentType="application/vnd.openxmlformats-package.relationships+xml"/>
  <Override PartName="/ppt/slideMasters/_rels/slideMaster3.xml.rels" ContentType="application/vnd.openxmlformats-package.relationships+xml"/>
  <Override PartName="/ppt/slideMasters/slideMaster4.xml" ContentType="application/vnd.openxmlformats-officedocument.presentationml.slideMaster+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Masters/slideMaster8.xml" ContentType="application/vnd.openxmlformats-officedocument.presentationml.slideMaster+xml"/>
  <Override PartName="/ppt/slideMasters/slideMaster7.xml" ContentType="application/vnd.openxmlformats-officedocument.presentationml.slideMaster+xml"/>
  <Override PartName="/ppt/slideMasters/slideMaster6.xml" ContentType="application/vnd.openxmlformats-officedocument.presentationml.slideMaster+xml"/>
  <Override PartName="/ppt/slideMasters/slideMaster5.xml" ContentType="application/vnd.openxmlformats-officedocument.presentationml.slideMaster+xml"/>
  <Override PartName="/ppt/notesSlides/_rels/notesSlide1.xml.rels" ContentType="application/vnd.openxmlformats-package.relationships+xml"/>
  <Override PartName="/ppt/notesSlides/notesSlide1.xml" ContentType="application/vnd.openxmlformats-officedocument.presentationml.notesSlide+xml"/>
  <Override PartName="/ppt/_rels/presentation.xml.rels" ContentType="application/vnd.openxmlformats-package.relationships+xml"/>
  <Override PartName="/ppt/media/image20.png" ContentType="image/png"/>
  <Override PartName="/ppt/media/image5.png" ContentType="image/png"/>
  <Override PartName="/ppt/media/image18.png" ContentType="image/png"/>
  <Override PartName="/ppt/media/image17.png" ContentType="image/png"/>
  <Override PartName="/ppt/media/image16.png" ContentType="image/png"/>
  <Override PartName="/ppt/media/image15.png" ContentType="image/png"/>
  <Override PartName="/ppt/media/image14.png" ContentType="image/png"/>
  <Override PartName="/ppt/media/image13.png" ContentType="image/png"/>
  <Override PartName="/ppt/media/image19.png" ContentType="image/png"/>
  <Override PartName="/ppt/media/image12.jpeg" ContentType="image/jpeg"/>
  <Override PartName="/ppt/media/image11.png" ContentType="image/png"/>
  <Override PartName="/ppt/media/image4.png" ContentType="image/png"/>
  <Override PartName="/ppt/media/image6.jpeg" ContentType="image/jpeg"/>
  <Override PartName="/ppt/media/image3.png" ContentType="image/png"/>
  <Override PartName="/ppt/media/image28.png" ContentType="image/png"/>
  <Override PartName="/ppt/media/image30.png" ContentType="image/png"/>
  <Override PartName="/ppt/media/image29.png" ContentType="image/png"/>
  <Override PartName="/ppt/media/image10.png" ContentType="image/png"/>
  <Override PartName="/ppt/media/image35.png" ContentType="image/png"/>
  <Override PartName="/ppt/media/image27.png" ContentType="image/png"/>
  <Override PartName="/ppt/media/image22.png" ContentType="image/png"/>
  <Override PartName="/ppt/media/image7.png" ContentType="image/png"/>
  <Override PartName="/ppt/media/image33.png" ContentType="image/png"/>
  <Override PartName="/ppt/media/image26.png" ContentType="image/png"/>
  <Override PartName="/ppt/media/image32.png" ContentType="image/png"/>
  <Override PartName="/ppt/media/image25.png" ContentType="image/png"/>
  <Override PartName="/ppt/media/image31.png" ContentType="image/png"/>
  <Override PartName="/ppt/media/image9.png" ContentType="image/png"/>
  <Override PartName="/ppt/media/image34.jpeg" ContentType="image/jpeg"/>
  <Override PartName="/ppt/media/image24.png" ContentType="image/png"/>
  <Override PartName="/ppt/media/image8.png" ContentType="image/png"/>
  <Override PartName="/ppt/media/image23.png" ContentType="image/png"/>
  <Override PartName="/ppt/media/image36.png" ContentType="image/png"/>
  <Override PartName="/ppt/media/image1.png" ContentType="image/png"/>
  <Override PartName="/ppt/media/image21.png" ContentType="image/png"/>
  <Override PartName="/ppt/media/image37.png" ContentType="image/png"/>
  <Override PartName="/ppt/media/image2.png" ContentType="image/png"/>
  <Override PartName="/ppt/slides/_rels/slide4.xml.rels" ContentType="application/vnd.openxmlformats-package.relationships+xml"/>
  <Override PartName="/ppt/slides/_rels/slide12.xml.rels" ContentType="application/vnd.openxmlformats-package.relationships+xml"/>
  <Override PartName="/ppt/slides/_rels/slide11.xml.rels" ContentType="application/vnd.openxmlformats-package.relationships+xml"/>
  <Override PartName="/ppt/slides/_rels/slide26.xml.rels" ContentType="application/vnd.openxmlformats-package.relationships+xml"/>
  <Override PartName="/ppt/slides/_rels/slide3.xml.rels" ContentType="application/vnd.openxmlformats-package.relationships+xml"/>
  <Override PartName="/ppt/slides/_rels/slide25.xml.rels" ContentType="application/vnd.openxmlformats-package.relationships+xml"/>
  <Override PartName="/ppt/slides/_rels/slide9.xml.rels" ContentType="application/vnd.openxmlformats-package.relationships+xml"/>
  <Override PartName="/ppt/slides/_rels/slide8.xml.rels" ContentType="application/vnd.openxmlformats-package.relationships+xml"/>
  <Override PartName="/ppt/slides/_rels/slide22.xml.rels" ContentType="application/vnd.openxmlformats-package.relationships+xml"/>
  <Override PartName="/ppt/slides/_rels/slide14.xml.rels" ContentType="application/vnd.openxmlformats-package.relationships+xml"/>
  <Override PartName="/ppt/slides/_rels/slide21.xml.rels" ContentType="application/vnd.openxmlformats-package.relationships+xml"/>
  <Override PartName="/ppt/slides/_rels/slide20.xml.rels" ContentType="application/vnd.openxmlformats-package.relationships+xml"/>
  <Override PartName="/ppt/slides/_rels/slide18.xml.rels" ContentType="application/vnd.openxmlformats-package.relationships+xml"/>
  <Override PartName="/ppt/slides/_rels/slide17.xml.rels" ContentType="application/vnd.openxmlformats-package.relationships+xml"/>
  <Override PartName="/ppt/slides/_rels/slide10.xml.rels" ContentType="application/vnd.openxmlformats-package.relationships+xml"/>
  <Override PartName="/ppt/slides/_rels/slide16.xml.rels" ContentType="application/vnd.openxmlformats-package.relationships+xml"/>
  <Override PartName="/ppt/slides/_rels/slide15.xml.rels" ContentType="application/vnd.openxmlformats-package.relationships+xml"/>
  <Override PartName="/ppt/slides/_rels/slide1.xml.rels" ContentType="application/vnd.openxmlformats-package.relationships+xml"/>
  <Override PartName="/ppt/slides/_rels/slide23.xml.rels" ContentType="application/vnd.openxmlformats-package.relationships+xml"/>
  <Override PartName="/ppt/slides/_rels/slide13.xml.rels" ContentType="application/vnd.openxmlformats-package.relationships+xml"/>
  <Override PartName="/ppt/slides/_rels/slide27.xml.rels" ContentType="application/vnd.openxmlformats-package.relationships+xml"/>
  <Override PartName="/ppt/slides/_rels/slide5.xml.rels" ContentType="application/vnd.openxmlformats-package.relationships+xml"/>
  <Override PartName="/ppt/slides/_rels/slide28.xml.rels" ContentType="application/vnd.openxmlformats-package.relationships+xml"/>
  <Override PartName="/ppt/slides/_rels/slide6.xml.rels" ContentType="application/vnd.openxmlformats-package.relationships+xml"/>
  <Override PartName="/ppt/slides/_rels/slide29.xml.rels" ContentType="application/vnd.openxmlformats-package.relationships+xml"/>
  <Override PartName="/ppt/slides/_rels/slide7.xml.rels" ContentType="application/vnd.openxmlformats-package.relationships+xml"/>
  <Override PartName="/ppt/slides/_rels/slide19.xml.rels" ContentType="application/vnd.openxmlformats-package.relationships+xml"/>
  <Override PartName="/ppt/slides/_rels/slide24.xml.rels" ContentType="application/vnd.openxmlformats-package.relationships+xml"/>
  <Override PartName="/ppt/slides/_rels/slide2.xml.rels" ContentType="application/vnd.openxmlformats-package.relationships+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22.xml" ContentType="application/vnd.openxmlformats-officedocument.presentationml.slide+xml"/>
  <Override PartName="/ppt/slides/slide27.xml" ContentType="application/vnd.openxmlformats-officedocument.presentationml.slide+xml"/>
  <Override PartName="/ppt/slides/slide5.xml" ContentType="application/vnd.openxmlformats-officedocument.presentationml.slide+xml"/>
  <Override PartName="/ppt/slides/slide20.xml" ContentType="application/vnd.openxmlformats-officedocument.presentationml.slide+xml"/>
  <Override PartName="/ppt/slides/slide6.xml" ContentType="application/vnd.openxmlformats-officedocument.presentationml.slide+xml"/>
  <Override PartName="/ppt/slides/slide28.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29.xml" ContentType="application/vnd.openxmlformats-officedocument.presentationml.slide+xml"/>
  <Override PartName="/ppt/slides/slide7.xml" ContentType="application/vnd.openxmlformats-officedocument.presentationml.slide+xml"/>
  <Override PartName="/ppt/slides/slide21.xml" ContentType="application/vnd.openxmlformats-officedocument.presentationml.slide+xml"/>
  <Override PartName="/ppt/slides/slide23.xml" ContentType="application/vnd.openxmlformats-officedocument.presentationml.slide+xml"/>
  <Override PartName="/ppt/slides/slide1.xml" ContentType="application/vnd.openxmlformats-officedocument.presentationml.slide+xml"/>
  <Override PartName="/ppt/slides/slide19.xml" ContentType="application/vnd.openxmlformats-officedocument.presentationml.slide+xml"/>
  <Override PartName="/ppt/slides/slide24.xml" ContentType="application/vnd.openxmlformats-officedocument.presentationml.slide+xml"/>
  <Override PartName="/ppt/slides/slide2.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26.xml" ContentType="application/vnd.openxmlformats-officedocument.presentationml.slide+xml"/>
  <Override PartName="/ppt/slides/slide4.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presentation.xml" ContentType="application/vnd.openxmlformats-officedocument.presentationml.presentation.main+xml"/>
  <Override PartName="/ppt/notesMasters/_rels/notesMaster1.xml.rels" ContentType="application/vnd.openxmlformats-package.relationships+xml"/>
  <Override PartName="/ppt/notesMasters/notesMaster1.xml" ContentType="application/vnd.openxmlformats-officedocument.presentationml.notesMaster+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 id="2147483739"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Lst>
  <p:sldSz cx="9144000" cy="51435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notesMaster" Target="notesMasters/notesMaster1.xml"/><Relationship Id="rId11" Type="http://schemas.openxmlformats.org/officeDocument/2006/relationships/slide" Target="slides/slide1.xml"/><Relationship Id="rId12" Type="http://schemas.openxmlformats.org/officeDocument/2006/relationships/slide" Target="slides/slide2.xml"/><Relationship Id="rId13" Type="http://schemas.openxmlformats.org/officeDocument/2006/relationships/slide" Target="slides/slide3.xml"/><Relationship Id="rId14" Type="http://schemas.openxmlformats.org/officeDocument/2006/relationships/slide" Target="slides/slide4.xml"/><Relationship Id="rId15" Type="http://schemas.openxmlformats.org/officeDocument/2006/relationships/slide" Target="slides/slide5.xml"/><Relationship Id="rId16" Type="http://schemas.openxmlformats.org/officeDocument/2006/relationships/slide" Target="slides/slide6.xml"/><Relationship Id="rId17" Type="http://schemas.openxmlformats.org/officeDocument/2006/relationships/slide" Target="slides/slide7.xml"/><Relationship Id="rId18" Type="http://schemas.openxmlformats.org/officeDocument/2006/relationships/slide" Target="slides/slide8.xml"/><Relationship Id="rId19" Type="http://schemas.openxmlformats.org/officeDocument/2006/relationships/slide" Target="slides/slide9.xml"/><Relationship Id="rId20" Type="http://schemas.openxmlformats.org/officeDocument/2006/relationships/slide" Target="slides/slide10.xml"/><Relationship Id="rId21" Type="http://schemas.openxmlformats.org/officeDocument/2006/relationships/slide" Target="slides/slide11.xml"/><Relationship Id="rId22" Type="http://schemas.openxmlformats.org/officeDocument/2006/relationships/slide" Target="slides/slide12.xml"/><Relationship Id="rId23" Type="http://schemas.openxmlformats.org/officeDocument/2006/relationships/slide" Target="slides/slide13.xml"/><Relationship Id="rId24" Type="http://schemas.openxmlformats.org/officeDocument/2006/relationships/slide" Target="slides/slide14.xml"/><Relationship Id="rId25" Type="http://schemas.openxmlformats.org/officeDocument/2006/relationships/slide" Target="slides/slide15.xml"/><Relationship Id="rId26" Type="http://schemas.openxmlformats.org/officeDocument/2006/relationships/slide" Target="slides/slide16.xml"/><Relationship Id="rId27" Type="http://schemas.openxmlformats.org/officeDocument/2006/relationships/slide" Target="slides/slide17.xml"/><Relationship Id="rId28" Type="http://schemas.openxmlformats.org/officeDocument/2006/relationships/slide" Target="slides/slide18.xml"/><Relationship Id="rId29" Type="http://schemas.openxmlformats.org/officeDocument/2006/relationships/slide" Target="slides/slide19.xml"/><Relationship Id="rId30" Type="http://schemas.openxmlformats.org/officeDocument/2006/relationships/slide" Target="slides/slide20.xml"/><Relationship Id="rId31" Type="http://schemas.openxmlformats.org/officeDocument/2006/relationships/slide" Target="slides/slide21.xml"/><Relationship Id="rId32" Type="http://schemas.openxmlformats.org/officeDocument/2006/relationships/slide" Target="slides/slide22.xml"/><Relationship Id="rId33" Type="http://schemas.openxmlformats.org/officeDocument/2006/relationships/slide" Target="slides/slide23.xml"/><Relationship Id="rId34" Type="http://schemas.openxmlformats.org/officeDocument/2006/relationships/slide" Target="slides/slide24.xml"/><Relationship Id="rId35" Type="http://schemas.openxmlformats.org/officeDocument/2006/relationships/slide" Target="slides/slide25.xml"/><Relationship Id="rId36" Type="http://schemas.openxmlformats.org/officeDocument/2006/relationships/slide" Target="slides/slide26.xml"/><Relationship Id="rId37" Type="http://schemas.openxmlformats.org/officeDocument/2006/relationships/slide" Target="slides/slide27.xml"/><Relationship Id="rId38" Type="http://schemas.openxmlformats.org/officeDocument/2006/relationships/slide" Target="slides/slide28.xml"/><Relationship Id="rId39" Type="http://schemas.openxmlformats.org/officeDocument/2006/relationships/slide" Target="slides/slide29.xml"/>
</Relationships>
</file>

<file path=ppt/notesMasters/_rels/notesMaster1.xml.rels><?xml version="1.0" encoding="UTF-8"?>
<Relationships xmlns="http://schemas.openxmlformats.org/package/2006/relationships"><Relationship Id="rId1" Type="http://schemas.openxmlformats.org/officeDocument/2006/relationships/theme" Target="../theme/theme9.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4" name="PlaceHolder 1"/>
          <p:cNvSpPr>
            <a:spLocks noGrp="1"/>
          </p:cNvSpPr>
          <p:nvPr>
            <p:ph type="sldImg"/>
          </p:nvPr>
        </p:nvSpPr>
        <p:spPr>
          <a:xfrm>
            <a:off x="216000" y="812520"/>
            <a:ext cx="7127280" cy="4008960"/>
          </a:xfrm>
          <a:prstGeom prst="rect">
            <a:avLst/>
          </a:prstGeom>
        </p:spPr>
        <p:txBody>
          <a:bodyPr lIns="0" rIns="0" tIns="0" bIns="0" anchor="ctr">
            <a:noAutofit/>
          </a:bodyPr>
          <a:p>
            <a:pPr algn="ctr"/>
            <a:r>
              <a:rPr b="0" lang="tr-TR" sz="4400" spc="-1" strike="noStrike">
                <a:latin typeface="Arial"/>
              </a:rPr>
              <a:t>Slaytı taşımak için tıklayın</a:t>
            </a:r>
            <a:endParaRPr b="0" lang="tr-TR" sz="4400" spc="-1" strike="noStrike">
              <a:latin typeface="Arial"/>
            </a:endParaRPr>
          </a:p>
        </p:txBody>
      </p:sp>
      <p:sp>
        <p:nvSpPr>
          <p:cNvPr id="305" name="PlaceHolder 2"/>
          <p:cNvSpPr>
            <a:spLocks noGrp="1"/>
          </p:cNvSpPr>
          <p:nvPr>
            <p:ph type="body"/>
          </p:nvPr>
        </p:nvSpPr>
        <p:spPr>
          <a:xfrm>
            <a:off x="756000" y="5078520"/>
            <a:ext cx="6047640" cy="4811040"/>
          </a:xfrm>
          <a:prstGeom prst="rect">
            <a:avLst/>
          </a:prstGeom>
        </p:spPr>
        <p:txBody>
          <a:bodyPr lIns="0" rIns="0" tIns="0" bIns="0">
            <a:noAutofit/>
          </a:bodyPr>
          <a:p>
            <a:r>
              <a:rPr b="0" lang="tr-TR" sz="2000" spc="-1" strike="noStrike">
                <a:latin typeface="Arial"/>
              </a:rPr>
              <a:t>Notların biçimini düzenlemek için tıklayın</a:t>
            </a:r>
            <a:endParaRPr b="0" lang="tr-TR" sz="2000" spc="-1" strike="noStrike">
              <a:latin typeface="Arial"/>
            </a:endParaRPr>
          </a:p>
        </p:txBody>
      </p:sp>
      <p:sp>
        <p:nvSpPr>
          <p:cNvPr id="306" name="PlaceHolder 3"/>
          <p:cNvSpPr>
            <a:spLocks noGrp="1"/>
          </p:cNvSpPr>
          <p:nvPr>
            <p:ph type="hdr"/>
          </p:nvPr>
        </p:nvSpPr>
        <p:spPr>
          <a:xfrm>
            <a:off x="0" y="0"/>
            <a:ext cx="3280680" cy="534240"/>
          </a:xfrm>
          <a:prstGeom prst="rect">
            <a:avLst/>
          </a:prstGeom>
        </p:spPr>
        <p:txBody>
          <a:bodyPr lIns="0" rIns="0" tIns="0" bIns="0">
            <a:noAutofit/>
          </a:bodyPr>
          <a:p>
            <a:r>
              <a:rPr b="0" lang="tr-TR" sz="1400" spc="-1" strike="noStrike">
                <a:latin typeface="Times New Roman"/>
              </a:rPr>
              <a:t>&lt;header&gt;</a:t>
            </a:r>
            <a:endParaRPr b="0" lang="tr-TR" sz="1400" spc="-1" strike="noStrike">
              <a:latin typeface="Times New Roman"/>
            </a:endParaRPr>
          </a:p>
        </p:txBody>
      </p:sp>
      <p:sp>
        <p:nvSpPr>
          <p:cNvPr id="307" name="PlaceHolder 4"/>
          <p:cNvSpPr>
            <a:spLocks noGrp="1"/>
          </p:cNvSpPr>
          <p:nvPr>
            <p:ph type="dt"/>
          </p:nvPr>
        </p:nvSpPr>
        <p:spPr>
          <a:xfrm>
            <a:off x="4278960" y="0"/>
            <a:ext cx="3280680" cy="534240"/>
          </a:xfrm>
          <a:prstGeom prst="rect">
            <a:avLst/>
          </a:prstGeom>
        </p:spPr>
        <p:txBody>
          <a:bodyPr lIns="0" rIns="0" tIns="0" bIns="0">
            <a:noAutofit/>
          </a:bodyPr>
          <a:p>
            <a:pPr algn="r"/>
            <a:r>
              <a:rPr b="0" lang="tr-TR" sz="1400" spc="-1" strike="noStrike">
                <a:latin typeface="Times New Roman"/>
              </a:rPr>
              <a:t>&lt;date/time&gt;</a:t>
            </a:r>
            <a:endParaRPr b="0" lang="tr-TR" sz="1400" spc="-1" strike="noStrike">
              <a:latin typeface="Times New Roman"/>
            </a:endParaRPr>
          </a:p>
        </p:txBody>
      </p:sp>
      <p:sp>
        <p:nvSpPr>
          <p:cNvPr id="308" name="PlaceHolder 5"/>
          <p:cNvSpPr>
            <a:spLocks noGrp="1"/>
          </p:cNvSpPr>
          <p:nvPr>
            <p:ph type="ftr"/>
          </p:nvPr>
        </p:nvSpPr>
        <p:spPr>
          <a:xfrm>
            <a:off x="0" y="10157400"/>
            <a:ext cx="3280680" cy="534240"/>
          </a:xfrm>
          <a:prstGeom prst="rect">
            <a:avLst/>
          </a:prstGeom>
        </p:spPr>
        <p:txBody>
          <a:bodyPr lIns="0" rIns="0" tIns="0" bIns="0" anchor="b">
            <a:noAutofit/>
          </a:bodyPr>
          <a:p>
            <a:r>
              <a:rPr b="0" lang="tr-TR" sz="1400" spc="-1" strike="noStrike">
                <a:latin typeface="Times New Roman"/>
              </a:rPr>
              <a:t>&lt;footer&gt;</a:t>
            </a:r>
            <a:endParaRPr b="0" lang="tr-TR" sz="1400" spc="-1" strike="noStrike">
              <a:latin typeface="Times New Roman"/>
            </a:endParaRPr>
          </a:p>
        </p:txBody>
      </p:sp>
      <p:sp>
        <p:nvSpPr>
          <p:cNvPr id="309" name="PlaceHolder 6"/>
          <p:cNvSpPr>
            <a:spLocks noGrp="1"/>
          </p:cNvSpPr>
          <p:nvPr>
            <p:ph type="sldNum"/>
          </p:nvPr>
        </p:nvSpPr>
        <p:spPr>
          <a:xfrm>
            <a:off x="4278960" y="10157400"/>
            <a:ext cx="3280680" cy="534240"/>
          </a:xfrm>
          <a:prstGeom prst="rect">
            <a:avLst/>
          </a:prstGeom>
        </p:spPr>
        <p:txBody>
          <a:bodyPr lIns="0" rIns="0" tIns="0" bIns="0" anchor="b">
            <a:noAutofit/>
          </a:bodyPr>
          <a:p>
            <a:pPr algn="r"/>
            <a:fld id="{41BABFFB-2CDD-4321-AD59-488DE6A420B9}" type="slidenum">
              <a:rPr b="0" lang="tr-TR" sz="1400" spc="-1" strike="noStrike">
                <a:latin typeface="Times New Roman"/>
              </a:rPr>
              <a:t>&lt;number&gt;</a:t>
            </a:fld>
            <a:endParaRPr b="0" lang="tr-TR"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3" name="PlaceHolder 1"/>
          <p:cNvSpPr>
            <a:spLocks noGrp="1"/>
          </p:cNvSpPr>
          <p:nvPr>
            <p:ph type="sldImg"/>
          </p:nvPr>
        </p:nvSpPr>
        <p:spPr>
          <a:xfrm>
            <a:off x="685800" y="1143000"/>
            <a:ext cx="5483880" cy="3083760"/>
          </a:xfrm>
          <a:prstGeom prst="rect">
            <a:avLst/>
          </a:prstGeom>
        </p:spPr>
      </p:sp>
      <p:sp>
        <p:nvSpPr>
          <p:cNvPr id="464" name="PlaceHolder 2"/>
          <p:cNvSpPr>
            <a:spLocks noGrp="1"/>
          </p:cNvSpPr>
          <p:nvPr>
            <p:ph type="body"/>
          </p:nvPr>
        </p:nvSpPr>
        <p:spPr>
          <a:xfrm>
            <a:off x="685800" y="4400640"/>
            <a:ext cx="5483880" cy="3597840"/>
          </a:xfrm>
          <a:prstGeom prst="rect">
            <a:avLst/>
          </a:prstGeom>
        </p:spPr>
        <p:txBody>
          <a:bodyPr lIns="0" rIns="0" tIns="0" bIns="0">
            <a:noAutofit/>
          </a:bodyPr>
          <a:p>
            <a:endParaRPr b="0" lang="tr-TR" sz="2000" spc="-1" strike="noStrike">
              <a:latin typeface="Arial"/>
            </a:endParaRPr>
          </a:p>
        </p:txBody>
      </p:sp>
      <p:sp>
        <p:nvSpPr>
          <p:cNvPr id="465" name="CustomShape 3"/>
          <p:cNvSpPr/>
          <p:nvPr/>
        </p:nvSpPr>
        <p:spPr>
          <a:xfrm>
            <a:off x="3884760" y="8685360"/>
            <a:ext cx="2969280" cy="456120"/>
          </a:xfrm>
          <a:prstGeom prst="rect">
            <a:avLst/>
          </a:prstGeom>
          <a:noFill/>
          <a:ln>
            <a:noFill/>
          </a:ln>
        </p:spPr>
        <p:style>
          <a:lnRef idx="0"/>
          <a:fillRef idx="0"/>
          <a:effectRef idx="0"/>
          <a:fontRef idx="minor"/>
        </p:style>
        <p:txBody>
          <a:bodyPr lIns="90000" rIns="90000" tIns="45000" bIns="45000" anchor="b">
            <a:noAutofit/>
          </a:bodyPr>
          <a:p>
            <a:pPr algn="r">
              <a:lnSpc>
                <a:spcPct val="100000"/>
              </a:lnSpc>
            </a:pPr>
            <a:fld id="{AB1D9466-EFDB-445A-885A-C403AB1933AF}" type="slidenum">
              <a:rPr b="0" lang="tr-TR" sz="1200" spc="-1" strike="noStrike">
                <a:solidFill>
                  <a:srgbClr val="000000"/>
                </a:solidFill>
                <a:latin typeface="Times New Roman"/>
                <a:ea typeface="+mn-ea"/>
              </a:rPr>
              <a:t>&lt;number&gt;</a:t>
            </a:fld>
            <a:endParaRPr b="0" lang="tr-TR" sz="1200" spc="-1" strike="noStrike">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7.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9.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0.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1.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2.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3.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4.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6.xml.rels><?xml version="1.0" encoding="UTF-8"?>
<Relationships xmlns="http://schemas.openxmlformats.org/package/2006/relationships"><Relationship Id="rId1" Type="http://schemas.openxmlformats.org/officeDocument/2006/relationships/slideMaster" Target="../slideMasters/slideMaster8.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3"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tr-TR"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5" name="PlaceHolder 2"/>
          <p:cNvSpPr>
            <a:spLocks noGrp="1"/>
          </p:cNvSpPr>
          <p:nvPr>
            <p:ph type="body"/>
          </p:nvPr>
        </p:nvSpPr>
        <p:spPr>
          <a:xfrm>
            <a:off x="457200" y="1203480"/>
            <a:ext cx="8229240" cy="2982960"/>
          </a:xfrm>
          <a:prstGeom prst="rect">
            <a:avLst/>
          </a:prstGeom>
        </p:spPr>
        <p:txBody>
          <a:bodyPr lIns="0" rIns="0" tIns="0" bIns="0">
            <a:normAutofit/>
          </a:bodyPr>
          <a:p>
            <a:endParaRPr b="0" lang="tr-TR"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7" name="PlaceHolder 2"/>
          <p:cNvSpPr>
            <a:spLocks noGrp="1"/>
          </p:cNvSpPr>
          <p:nvPr>
            <p:ph type="body"/>
          </p:nvPr>
        </p:nvSpPr>
        <p:spPr>
          <a:xfrm>
            <a:off x="457200" y="1203480"/>
            <a:ext cx="4015800" cy="2982960"/>
          </a:xfrm>
          <a:prstGeom prst="rect">
            <a:avLst/>
          </a:prstGeom>
        </p:spPr>
        <p:txBody>
          <a:bodyPr lIns="0" rIns="0" tIns="0" bIns="0">
            <a:normAutofit/>
          </a:bodyPr>
          <a:p>
            <a:endParaRPr b="0" lang="tr-TR" sz="3200" spc="-1" strike="noStrike">
              <a:latin typeface="Arial"/>
            </a:endParaRPr>
          </a:p>
        </p:txBody>
      </p:sp>
      <p:sp>
        <p:nvSpPr>
          <p:cNvPr id="8" name="PlaceHolder 3"/>
          <p:cNvSpPr>
            <a:spLocks noGrp="1"/>
          </p:cNvSpPr>
          <p:nvPr>
            <p:ph type="body"/>
          </p:nvPr>
        </p:nvSpPr>
        <p:spPr>
          <a:xfrm>
            <a:off x="4674240" y="1203480"/>
            <a:ext cx="4015800" cy="2982960"/>
          </a:xfrm>
          <a:prstGeom prst="rect">
            <a:avLst/>
          </a:prstGeom>
        </p:spPr>
        <p:txBody>
          <a:bodyPr lIns="0" rIns="0" tIns="0" bIns="0">
            <a:normAutofit/>
          </a:bodyPr>
          <a:p>
            <a:endParaRPr b="0" lang="tr-TR"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05200"/>
            <a:ext cx="8228160" cy="3976200"/>
          </a:xfrm>
          <a:prstGeom prst="rect">
            <a:avLst/>
          </a:prstGeom>
        </p:spPr>
        <p:txBody>
          <a:bodyPr lIns="0" rIns="0" tIns="0" bIns="0" anchor="ctr">
            <a:noAutofit/>
          </a:bodyPr>
          <a:p>
            <a:pPr algn="ctr"/>
            <a:endParaRPr b="0" lang="tr-TR"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2"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13" name="PlaceHolder 3"/>
          <p:cNvSpPr>
            <a:spLocks noGrp="1"/>
          </p:cNvSpPr>
          <p:nvPr>
            <p:ph type="body"/>
          </p:nvPr>
        </p:nvSpPr>
        <p:spPr>
          <a:xfrm>
            <a:off x="4674240" y="1203480"/>
            <a:ext cx="4015800" cy="2982960"/>
          </a:xfrm>
          <a:prstGeom prst="rect">
            <a:avLst/>
          </a:prstGeom>
        </p:spPr>
        <p:txBody>
          <a:bodyPr lIns="0" rIns="0" tIns="0" bIns="0">
            <a:normAutofit/>
          </a:bodyPr>
          <a:p>
            <a:endParaRPr b="0" lang="tr-TR" sz="3200" spc="-1" strike="noStrike">
              <a:latin typeface="Arial"/>
            </a:endParaRPr>
          </a:p>
        </p:txBody>
      </p:sp>
      <p:sp>
        <p:nvSpPr>
          <p:cNvPr id="14" name="PlaceHolder 4"/>
          <p:cNvSpPr>
            <a:spLocks noGrp="1"/>
          </p:cNvSpPr>
          <p:nvPr>
            <p:ph type="body"/>
          </p:nvPr>
        </p:nvSpPr>
        <p:spPr>
          <a:xfrm>
            <a:off x="45720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6" name="PlaceHolder 2"/>
          <p:cNvSpPr>
            <a:spLocks noGrp="1"/>
          </p:cNvSpPr>
          <p:nvPr>
            <p:ph type="body"/>
          </p:nvPr>
        </p:nvSpPr>
        <p:spPr>
          <a:xfrm>
            <a:off x="457200" y="1203480"/>
            <a:ext cx="4015800" cy="2982960"/>
          </a:xfrm>
          <a:prstGeom prst="rect">
            <a:avLst/>
          </a:prstGeom>
        </p:spPr>
        <p:txBody>
          <a:bodyPr lIns="0" rIns="0" tIns="0" bIns="0">
            <a:normAutofit/>
          </a:bodyPr>
          <a:p>
            <a:endParaRPr b="0" lang="tr-TR" sz="3200" spc="-1" strike="noStrike">
              <a:latin typeface="Arial"/>
            </a:endParaRPr>
          </a:p>
        </p:txBody>
      </p:sp>
      <p:sp>
        <p:nvSpPr>
          <p:cNvPr id="17"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18" name="PlaceHolder 4"/>
          <p:cNvSpPr>
            <a:spLocks noGrp="1"/>
          </p:cNvSpPr>
          <p:nvPr>
            <p:ph type="body"/>
          </p:nvPr>
        </p:nvSpPr>
        <p:spPr>
          <a:xfrm>
            <a:off x="467424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0"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21"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22" name="PlaceHolder 4"/>
          <p:cNvSpPr>
            <a:spLocks noGrp="1"/>
          </p:cNvSpPr>
          <p:nvPr>
            <p:ph type="body"/>
          </p:nvPr>
        </p:nvSpPr>
        <p:spPr>
          <a:xfrm>
            <a:off x="457200" y="2761920"/>
            <a:ext cx="822924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4" name="PlaceHolder 2"/>
          <p:cNvSpPr>
            <a:spLocks noGrp="1"/>
          </p:cNvSpPr>
          <p:nvPr>
            <p:ph type="body"/>
          </p:nvPr>
        </p:nvSpPr>
        <p:spPr>
          <a:xfrm>
            <a:off x="457200" y="1203480"/>
            <a:ext cx="8229240" cy="1422720"/>
          </a:xfrm>
          <a:prstGeom prst="rect">
            <a:avLst/>
          </a:prstGeom>
        </p:spPr>
        <p:txBody>
          <a:bodyPr lIns="0" rIns="0" tIns="0" bIns="0">
            <a:normAutofit/>
          </a:bodyPr>
          <a:p>
            <a:endParaRPr b="0" lang="tr-TR" sz="3200" spc="-1" strike="noStrike">
              <a:latin typeface="Arial"/>
            </a:endParaRPr>
          </a:p>
        </p:txBody>
      </p:sp>
      <p:sp>
        <p:nvSpPr>
          <p:cNvPr id="25" name="PlaceHolder 3"/>
          <p:cNvSpPr>
            <a:spLocks noGrp="1"/>
          </p:cNvSpPr>
          <p:nvPr>
            <p:ph type="body"/>
          </p:nvPr>
        </p:nvSpPr>
        <p:spPr>
          <a:xfrm>
            <a:off x="457200" y="2761920"/>
            <a:ext cx="822924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7"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28"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29" name="PlaceHolder 4"/>
          <p:cNvSpPr>
            <a:spLocks noGrp="1"/>
          </p:cNvSpPr>
          <p:nvPr>
            <p:ph type="body"/>
          </p:nvPr>
        </p:nvSpPr>
        <p:spPr>
          <a:xfrm>
            <a:off x="457200" y="2761920"/>
            <a:ext cx="4015800" cy="1422720"/>
          </a:xfrm>
          <a:prstGeom prst="rect">
            <a:avLst/>
          </a:prstGeom>
        </p:spPr>
        <p:txBody>
          <a:bodyPr lIns="0" rIns="0" tIns="0" bIns="0">
            <a:normAutofit/>
          </a:bodyPr>
          <a:p>
            <a:endParaRPr b="0" lang="tr-TR" sz="3200" spc="-1" strike="noStrike">
              <a:latin typeface="Arial"/>
            </a:endParaRPr>
          </a:p>
        </p:txBody>
      </p:sp>
      <p:sp>
        <p:nvSpPr>
          <p:cNvPr id="30" name="PlaceHolder 5"/>
          <p:cNvSpPr>
            <a:spLocks noGrp="1"/>
          </p:cNvSpPr>
          <p:nvPr>
            <p:ph type="body"/>
          </p:nvPr>
        </p:nvSpPr>
        <p:spPr>
          <a:xfrm>
            <a:off x="467424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32" name="PlaceHolder 2"/>
          <p:cNvSpPr>
            <a:spLocks noGrp="1"/>
          </p:cNvSpPr>
          <p:nvPr>
            <p:ph type="body"/>
          </p:nvPr>
        </p:nvSpPr>
        <p:spPr>
          <a:xfrm>
            <a:off x="457200" y="1203480"/>
            <a:ext cx="2649600" cy="1422720"/>
          </a:xfrm>
          <a:prstGeom prst="rect">
            <a:avLst/>
          </a:prstGeom>
        </p:spPr>
        <p:txBody>
          <a:bodyPr lIns="0" rIns="0" tIns="0" bIns="0">
            <a:normAutofit/>
          </a:bodyPr>
          <a:p>
            <a:endParaRPr b="0" lang="tr-TR" sz="3200" spc="-1" strike="noStrike">
              <a:latin typeface="Arial"/>
            </a:endParaRPr>
          </a:p>
        </p:txBody>
      </p:sp>
      <p:sp>
        <p:nvSpPr>
          <p:cNvPr id="33" name="PlaceHolder 3"/>
          <p:cNvSpPr>
            <a:spLocks noGrp="1"/>
          </p:cNvSpPr>
          <p:nvPr>
            <p:ph type="body"/>
          </p:nvPr>
        </p:nvSpPr>
        <p:spPr>
          <a:xfrm>
            <a:off x="3239640" y="1203480"/>
            <a:ext cx="2649600" cy="1422720"/>
          </a:xfrm>
          <a:prstGeom prst="rect">
            <a:avLst/>
          </a:prstGeom>
        </p:spPr>
        <p:txBody>
          <a:bodyPr lIns="0" rIns="0" tIns="0" bIns="0">
            <a:normAutofit/>
          </a:bodyPr>
          <a:p>
            <a:endParaRPr b="0" lang="tr-TR" sz="3200" spc="-1" strike="noStrike">
              <a:latin typeface="Arial"/>
            </a:endParaRPr>
          </a:p>
        </p:txBody>
      </p:sp>
      <p:sp>
        <p:nvSpPr>
          <p:cNvPr id="34" name="PlaceHolder 4"/>
          <p:cNvSpPr>
            <a:spLocks noGrp="1"/>
          </p:cNvSpPr>
          <p:nvPr>
            <p:ph type="body"/>
          </p:nvPr>
        </p:nvSpPr>
        <p:spPr>
          <a:xfrm>
            <a:off x="6022080" y="1203480"/>
            <a:ext cx="2649600" cy="1422720"/>
          </a:xfrm>
          <a:prstGeom prst="rect">
            <a:avLst/>
          </a:prstGeom>
        </p:spPr>
        <p:txBody>
          <a:bodyPr lIns="0" rIns="0" tIns="0" bIns="0">
            <a:normAutofit/>
          </a:bodyPr>
          <a:p>
            <a:endParaRPr b="0" lang="tr-TR" sz="3200" spc="-1" strike="noStrike">
              <a:latin typeface="Arial"/>
            </a:endParaRPr>
          </a:p>
        </p:txBody>
      </p:sp>
      <p:sp>
        <p:nvSpPr>
          <p:cNvPr id="35" name="PlaceHolder 5"/>
          <p:cNvSpPr>
            <a:spLocks noGrp="1"/>
          </p:cNvSpPr>
          <p:nvPr>
            <p:ph type="body"/>
          </p:nvPr>
        </p:nvSpPr>
        <p:spPr>
          <a:xfrm>
            <a:off x="457200" y="2761920"/>
            <a:ext cx="2649600" cy="1422720"/>
          </a:xfrm>
          <a:prstGeom prst="rect">
            <a:avLst/>
          </a:prstGeom>
        </p:spPr>
        <p:txBody>
          <a:bodyPr lIns="0" rIns="0" tIns="0" bIns="0">
            <a:normAutofit/>
          </a:bodyPr>
          <a:p>
            <a:endParaRPr b="0" lang="tr-TR" sz="3200" spc="-1" strike="noStrike">
              <a:latin typeface="Arial"/>
            </a:endParaRPr>
          </a:p>
        </p:txBody>
      </p:sp>
      <p:sp>
        <p:nvSpPr>
          <p:cNvPr id="36" name="PlaceHolder 6"/>
          <p:cNvSpPr>
            <a:spLocks noGrp="1"/>
          </p:cNvSpPr>
          <p:nvPr>
            <p:ph type="body"/>
          </p:nvPr>
        </p:nvSpPr>
        <p:spPr>
          <a:xfrm>
            <a:off x="3239640" y="2761920"/>
            <a:ext cx="2649600" cy="1422720"/>
          </a:xfrm>
          <a:prstGeom prst="rect">
            <a:avLst/>
          </a:prstGeom>
        </p:spPr>
        <p:txBody>
          <a:bodyPr lIns="0" rIns="0" tIns="0" bIns="0">
            <a:normAutofit/>
          </a:bodyPr>
          <a:p>
            <a:endParaRPr b="0" lang="tr-TR" sz="3200" spc="-1" strike="noStrike">
              <a:latin typeface="Arial"/>
            </a:endParaRPr>
          </a:p>
        </p:txBody>
      </p:sp>
      <p:sp>
        <p:nvSpPr>
          <p:cNvPr id="37" name="PlaceHolder 7"/>
          <p:cNvSpPr>
            <a:spLocks noGrp="1"/>
          </p:cNvSpPr>
          <p:nvPr>
            <p:ph type="body"/>
          </p:nvPr>
        </p:nvSpPr>
        <p:spPr>
          <a:xfrm>
            <a:off x="6022080" y="2761920"/>
            <a:ext cx="26496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41"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tr-TR"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43" name="PlaceHolder 2"/>
          <p:cNvSpPr>
            <a:spLocks noGrp="1"/>
          </p:cNvSpPr>
          <p:nvPr>
            <p:ph type="body"/>
          </p:nvPr>
        </p:nvSpPr>
        <p:spPr>
          <a:xfrm>
            <a:off x="457200" y="1203480"/>
            <a:ext cx="8229240" cy="2982960"/>
          </a:xfrm>
          <a:prstGeom prst="rect">
            <a:avLst/>
          </a:prstGeom>
        </p:spPr>
        <p:txBody>
          <a:bodyPr lIns="0" rIns="0" tIns="0" bIns="0">
            <a:normAutofit/>
          </a:bodyPr>
          <a:p>
            <a:endParaRPr b="0" lang="tr-TR"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45" name="PlaceHolder 2"/>
          <p:cNvSpPr>
            <a:spLocks noGrp="1"/>
          </p:cNvSpPr>
          <p:nvPr>
            <p:ph type="body"/>
          </p:nvPr>
        </p:nvSpPr>
        <p:spPr>
          <a:xfrm>
            <a:off x="457200" y="1203480"/>
            <a:ext cx="4015800" cy="2982960"/>
          </a:xfrm>
          <a:prstGeom prst="rect">
            <a:avLst/>
          </a:prstGeom>
        </p:spPr>
        <p:txBody>
          <a:bodyPr lIns="0" rIns="0" tIns="0" bIns="0">
            <a:normAutofit/>
          </a:bodyPr>
          <a:p>
            <a:endParaRPr b="0" lang="tr-TR" sz="3200" spc="-1" strike="noStrike">
              <a:latin typeface="Arial"/>
            </a:endParaRPr>
          </a:p>
        </p:txBody>
      </p:sp>
      <p:sp>
        <p:nvSpPr>
          <p:cNvPr id="46" name="PlaceHolder 3"/>
          <p:cNvSpPr>
            <a:spLocks noGrp="1"/>
          </p:cNvSpPr>
          <p:nvPr>
            <p:ph type="body"/>
          </p:nvPr>
        </p:nvSpPr>
        <p:spPr>
          <a:xfrm>
            <a:off x="4674240" y="1203480"/>
            <a:ext cx="4015800" cy="2982960"/>
          </a:xfrm>
          <a:prstGeom prst="rect">
            <a:avLst/>
          </a:prstGeom>
        </p:spPr>
        <p:txBody>
          <a:bodyPr lIns="0" rIns="0" tIns="0" bIns="0">
            <a:normAutofit/>
          </a:bodyPr>
          <a:p>
            <a:endParaRPr b="0" lang="tr-TR"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457200" y="205200"/>
            <a:ext cx="8228160" cy="3976200"/>
          </a:xfrm>
          <a:prstGeom prst="rect">
            <a:avLst/>
          </a:prstGeom>
        </p:spPr>
        <p:txBody>
          <a:bodyPr lIns="0" rIns="0" tIns="0" bIns="0" anchor="ctr">
            <a:noAutofit/>
          </a:bodyPr>
          <a:p>
            <a:pPr algn="ctr"/>
            <a:endParaRPr b="0" lang="tr-TR"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50"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51" name="PlaceHolder 3"/>
          <p:cNvSpPr>
            <a:spLocks noGrp="1"/>
          </p:cNvSpPr>
          <p:nvPr>
            <p:ph type="body"/>
          </p:nvPr>
        </p:nvSpPr>
        <p:spPr>
          <a:xfrm>
            <a:off x="4674240" y="1203480"/>
            <a:ext cx="4015800" cy="2982960"/>
          </a:xfrm>
          <a:prstGeom prst="rect">
            <a:avLst/>
          </a:prstGeom>
        </p:spPr>
        <p:txBody>
          <a:bodyPr lIns="0" rIns="0" tIns="0" bIns="0">
            <a:normAutofit/>
          </a:bodyPr>
          <a:p>
            <a:endParaRPr b="0" lang="tr-TR" sz="3200" spc="-1" strike="noStrike">
              <a:latin typeface="Arial"/>
            </a:endParaRPr>
          </a:p>
        </p:txBody>
      </p:sp>
      <p:sp>
        <p:nvSpPr>
          <p:cNvPr id="52" name="PlaceHolder 4"/>
          <p:cNvSpPr>
            <a:spLocks noGrp="1"/>
          </p:cNvSpPr>
          <p:nvPr>
            <p:ph type="body"/>
          </p:nvPr>
        </p:nvSpPr>
        <p:spPr>
          <a:xfrm>
            <a:off x="45720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54" name="PlaceHolder 2"/>
          <p:cNvSpPr>
            <a:spLocks noGrp="1"/>
          </p:cNvSpPr>
          <p:nvPr>
            <p:ph type="body"/>
          </p:nvPr>
        </p:nvSpPr>
        <p:spPr>
          <a:xfrm>
            <a:off x="457200" y="1203480"/>
            <a:ext cx="4015800" cy="2982960"/>
          </a:xfrm>
          <a:prstGeom prst="rect">
            <a:avLst/>
          </a:prstGeom>
        </p:spPr>
        <p:txBody>
          <a:bodyPr lIns="0" rIns="0" tIns="0" bIns="0">
            <a:normAutofit/>
          </a:bodyPr>
          <a:p>
            <a:endParaRPr b="0" lang="tr-TR" sz="3200" spc="-1" strike="noStrike">
              <a:latin typeface="Arial"/>
            </a:endParaRPr>
          </a:p>
        </p:txBody>
      </p:sp>
      <p:sp>
        <p:nvSpPr>
          <p:cNvPr id="55"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56" name="PlaceHolder 4"/>
          <p:cNvSpPr>
            <a:spLocks noGrp="1"/>
          </p:cNvSpPr>
          <p:nvPr>
            <p:ph type="body"/>
          </p:nvPr>
        </p:nvSpPr>
        <p:spPr>
          <a:xfrm>
            <a:off x="467424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58"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59"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60" name="PlaceHolder 4"/>
          <p:cNvSpPr>
            <a:spLocks noGrp="1"/>
          </p:cNvSpPr>
          <p:nvPr>
            <p:ph type="body"/>
          </p:nvPr>
        </p:nvSpPr>
        <p:spPr>
          <a:xfrm>
            <a:off x="457200" y="2761920"/>
            <a:ext cx="822924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62" name="PlaceHolder 2"/>
          <p:cNvSpPr>
            <a:spLocks noGrp="1"/>
          </p:cNvSpPr>
          <p:nvPr>
            <p:ph type="body"/>
          </p:nvPr>
        </p:nvSpPr>
        <p:spPr>
          <a:xfrm>
            <a:off x="457200" y="1203480"/>
            <a:ext cx="8229240" cy="1422720"/>
          </a:xfrm>
          <a:prstGeom prst="rect">
            <a:avLst/>
          </a:prstGeom>
        </p:spPr>
        <p:txBody>
          <a:bodyPr lIns="0" rIns="0" tIns="0" bIns="0">
            <a:normAutofit/>
          </a:bodyPr>
          <a:p>
            <a:endParaRPr b="0" lang="tr-TR" sz="3200" spc="-1" strike="noStrike">
              <a:latin typeface="Arial"/>
            </a:endParaRPr>
          </a:p>
        </p:txBody>
      </p:sp>
      <p:sp>
        <p:nvSpPr>
          <p:cNvPr id="63" name="PlaceHolder 3"/>
          <p:cNvSpPr>
            <a:spLocks noGrp="1"/>
          </p:cNvSpPr>
          <p:nvPr>
            <p:ph type="body"/>
          </p:nvPr>
        </p:nvSpPr>
        <p:spPr>
          <a:xfrm>
            <a:off x="457200" y="2761920"/>
            <a:ext cx="822924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65"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66"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67" name="PlaceHolder 4"/>
          <p:cNvSpPr>
            <a:spLocks noGrp="1"/>
          </p:cNvSpPr>
          <p:nvPr>
            <p:ph type="body"/>
          </p:nvPr>
        </p:nvSpPr>
        <p:spPr>
          <a:xfrm>
            <a:off x="457200" y="2761920"/>
            <a:ext cx="4015800" cy="1422720"/>
          </a:xfrm>
          <a:prstGeom prst="rect">
            <a:avLst/>
          </a:prstGeom>
        </p:spPr>
        <p:txBody>
          <a:bodyPr lIns="0" rIns="0" tIns="0" bIns="0">
            <a:normAutofit/>
          </a:bodyPr>
          <a:p>
            <a:endParaRPr b="0" lang="tr-TR" sz="3200" spc="-1" strike="noStrike">
              <a:latin typeface="Arial"/>
            </a:endParaRPr>
          </a:p>
        </p:txBody>
      </p:sp>
      <p:sp>
        <p:nvSpPr>
          <p:cNvPr id="68" name="PlaceHolder 5"/>
          <p:cNvSpPr>
            <a:spLocks noGrp="1"/>
          </p:cNvSpPr>
          <p:nvPr>
            <p:ph type="body"/>
          </p:nvPr>
        </p:nvSpPr>
        <p:spPr>
          <a:xfrm>
            <a:off x="467424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70" name="PlaceHolder 2"/>
          <p:cNvSpPr>
            <a:spLocks noGrp="1"/>
          </p:cNvSpPr>
          <p:nvPr>
            <p:ph type="body"/>
          </p:nvPr>
        </p:nvSpPr>
        <p:spPr>
          <a:xfrm>
            <a:off x="457200" y="1203480"/>
            <a:ext cx="2649600" cy="1422720"/>
          </a:xfrm>
          <a:prstGeom prst="rect">
            <a:avLst/>
          </a:prstGeom>
        </p:spPr>
        <p:txBody>
          <a:bodyPr lIns="0" rIns="0" tIns="0" bIns="0">
            <a:normAutofit/>
          </a:bodyPr>
          <a:p>
            <a:endParaRPr b="0" lang="tr-TR" sz="3200" spc="-1" strike="noStrike">
              <a:latin typeface="Arial"/>
            </a:endParaRPr>
          </a:p>
        </p:txBody>
      </p:sp>
      <p:sp>
        <p:nvSpPr>
          <p:cNvPr id="71" name="PlaceHolder 3"/>
          <p:cNvSpPr>
            <a:spLocks noGrp="1"/>
          </p:cNvSpPr>
          <p:nvPr>
            <p:ph type="body"/>
          </p:nvPr>
        </p:nvSpPr>
        <p:spPr>
          <a:xfrm>
            <a:off x="3239640" y="1203480"/>
            <a:ext cx="2649600" cy="1422720"/>
          </a:xfrm>
          <a:prstGeom prst="rect">
            <a:avLst/>
          </a:prstGeom>
        </p:spPr>
        <p:txBody>
          <a:bodyPr lIns="0" rIns="0" tIns="0" bIns="0">
            <a:normAutofit/>
          </a:bodyPr>
          <a:p>
            <a:endParaRPr b="0" lang="tr-TR" sz="3200" spc="-1" strike="noStrike">
              <a:latin typeface="Arial"/>
            </a:endParaRPr>
          </a:p>
        </p:txBody>
      </p:sp>
      <p:sp>
        <p:nvSpPr>
          <p:cNvPr id="72" name="PlaceHolder 4"/>
          <p:cNvSpPr>
            <a:spLocks noGrp="1"/>
          </p:cNvSpPr>
          <p:nvPr>
            <p:ph type="body"/>
          </p:nvPr>
        </p:nvSpPr>
        <p:spPr>
          <a:xfrm>
            <a:off x="6022080" y="1203480"/>
            <a:ext cx="2649600" cy="1422720"/>
          </a:xfrm>
          <a:prstGeom prst="rect">
            <a:avLst/>
          </a:prstGeom>
        </p:spPr>
        <p:txBody>
          <a:bodyPr lIns="0" rIns="0" tIns="0" bIns="0">
            <a:normAutofit/>
          </a:bodyPr>
          <a:p>
            <a:endParaRPr b="0" lang="tr-TR" sz="3200" spc="-1" strike="noStrike">
              <a:latin typeface="Arial"/>
            </a:endParaRPr>
          </a:p>
        </p:txBody>
      </p:sp>
      <p:sp>
        <p:nvSpPr>
          <p:cNvPr id="73" name="PlaceHolder 5"/>
          <p:cNvSpPr>
            <a:spLocks noGrp="1"/>
          </p:cNvSpPr>
          <p:nvPr>
            <p:ph type="body"/>
          </p:nvPr>
        </p:nvSpPr>
        <p:spPr>
          <a:xfrm>
            <a:off x="457200" y="2761920"/>
            <a:ext cx="2649600" cy="1422720"/>
          </a:xfrm>
          <a:prstGeom prst="rect">
            <a:avLst/>
          </a:prstGeom>
        </p:spPr>
        <p:txBody>
          <a:bodyPr lIns="0" rIns="0" tIns="0" bIns="0">
            <a:normAutofit/>
          </a:bodyPr>
          <a:p>
            <a:endParaRPr b="0" lang="tr-TR" sz="3200" spc="-1" strike="noStrike">
              <a:latin typeface="Arial"/>
            </a:endParaRPr>
          </a:p>
        </p:txBody>
      </p:sp>
      <p:sp>
        <p:nvSpPr>
          <p:cNvPr id="74" name="PlaceHolder 6"/>
          <p:cNvSpPr>
            <a:spLocks noGrp="1"/>
          </p:cNvSpPr>
          <p:nvPr>
            <p:ph type="body"/>
          </p:nvPr>
        </p:nvSpPr>
        <p:spPr>
          <a:xfrm>
            <a:off x="3239640" y="2761920"/>
            <a:ext cx="2649600" cy="1422720"/>
          </a:xfrm>
          <a:prstGeom prst="rect">
            <a:avLst/>
          </a:prstGeom>
        </p:spPr>
        <p:txBody>
          <a:bodyPr lIns="0" rIns="0" tIns="0" bIns="0">
            <a:normAutofit/>
          </a:bodyPr>
          <a:p>
            <a:endParaRPr b="0" lang="tr-TR" sz="3200" spc="-1" strike="noStrike">
              <a:latin typeface="Arial"/>
            </a:endParaRPr>
          </a:p>
        </p:txBody>
      </p:sp>
      <p:sp>
        <p:nvSpPr>
          <p:cNvPr id="75" name="PlaceHolder 7"/>
          <p:cNvSpPr>
            <a:spLocks noGrp="1"/>
          </p:cNvSpPr>
          <p:nvPr>
            <p:ph type="body"/>
          </p:nvPr>
        </p:nvSpPr>
        <p:spPr>
          <a:xfrm>
            <a:off x="6022080" y="2761920"/>
            <a:ext cx="26496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8"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79"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tr-TR"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81" name="PlaceHolder 2"/>
          <p:cNvSpPr>
            <a:spLocks noGrp="1"/>
          </p:cNvSpPr>
          <p:nvPr>
            <p:ph type="body"/>
          </p:nvPr>
        </p:nvSpPr>
        <p:spPr>
          <a:xfrm>
            <a:off x="457200" y="1203480"/>
            <a:ext cx="8229240" cy="2982960"/>
          </a:xfrm>
          <a:prstGeom prst="rect">
            <a:avLst/>
          </a:prstGeom>
        </p:spPr>
        <p:txBody>
          <a:bodyPr lIns="0" rIns="0" tIns="0" bIns="0">
            <a:normAutofit/>
          </a:bodyPr>
          <a:p>
            <a:endParaRPr b="0" lang="tr-TR"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83" name="PlaceHolder 2"/>
          <p:cNvSpPr>
            <a:spLocks noGrp="1"/>
          </p:cNvSpPr>
          <p:nvPr>
            <p:ph type="body"/>
          </p:nvPr>
        </p:nvSpPr>
        <p:spPr>
          <a:xfrm>
            <a:off x="457200" y="1203480"/>
            <a:ext cx="4015800" cy="2982960"/>
          </a:xfrm>
          <a:prstGeom prst="rect">
            <a:avLst/>
          </a:prstGeom>
        </p:spPr>
        <p:txBody>
          <a:bodyPr lIns="0" rIns="0" tIns="0" bIns="0">
            <a:normAutofit/>
          </a:bodyPr>
          <a:p>
            <a:endParaRPr b="0" lang="tr-TR" sz="3200" spc="-1" strike="noStrike">
              <a:latin typeface="Arial"/>
            </a:endParaRPr>
          </a:p>
        </p:txBody>
      </p:sp>
      <p:sp>
        <p:nvSpPr>
          <p:cNvPr id="84" name="PlaceHolder 3"/>
          <p:cNvSpPr>
            <a:spLocks noGrp="1"/>
          </p:cNvSpPr>
          <p:nvPr>
            <p:ph type="body"/>
          </p:nvPr>
        </p:nvSpPr>
        <p:spPr>
          <a:xfrm>
            <a:off x="4674240" y="1203480"/>
            <a:ext cx="4015800" cy="2982960"/>
          </a:xfrm>
          <a:prstGeom prst="rect">
            <a:avLst/>
          </a:prstGeom>
        </p:spPr>
        <p:txBody>
          <a:bodyPr lIns="0" rIns="0" tIns="0" bIns="0">
            <a:normAutofit/>
          </a:bodyPr>
          <a:p>
            <a:endParaRPr b="0" lang="tr-TR"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5"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6" name="PlaceHolder 1"/>
          <p:cNvSpPr>
            <a:spLocks noGrp="1"/>
          </p:cNvSpPr>
          <p:nvPr>
            <p:ph type="subTitle"/>
          </p:nvPr>
        </p:nvSpPr>
        <p:spPr>
          <a:xfrm>
            <a:off x="457200" y="205200"/>
            <a:ext cx="8228160" cy="3976200"/>
          </a:xfrm>
          <a:prstGeom prst="rect">
            <a:avLst/>
          </a:prstGeom>
        </p:spPr>
        <p:txBody>
          <a:bodyPr lIns="0" rIns="0" tIns="0" bIns="0" anchor="ctr">
            <a:noAutofit/>
          </a:bodyPr>
          <a:p>
            <a:pPr algn="ctr"/>
            <a:endParaRPr b="0" lang="tr-TR"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88"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89" name="PlaceHolder 3"/>
          <p:cNvSpPr>
            <a:spLocks noGrp="1"/>
          </p:cNvSpPr>
          <p:nvPr>
            <p:ph type="body"/>
          </p:nvPr>
        </p:nvSpPr>
        <p:spPr>
          <a:xfrm>
            <a:off x="4674240" y="1203480"/>
            <a:ext cx="4015800" cy="2982960"/>
          </a:xfrm>
          <a:prstGeom prst="rect">
            <a:avLst/>
          </a:prstGeom>
        </p:spPr>
        <p:txBody>
          <a:bodyPr lIns="0" rIns="0" tIns="0" bIns="0">
            <a:normAutofit/>
          </a:bodyPr>
          <a:p>
            <a:endParaRPr b="0" lang="tr-TR" sz="3200" spc="-1" strike="noStrike">
              <a:latin typeface="Arial"/>
            </a:endParaRPr>
          </a:p>
        </p:txBody>
      </p:sp>
      <p:sp>
        <p:nvSpPr>
          <p:cNvPr id="90" name="PlaceHolder 4"/>
          <p:cNvSpPr>
            <a:spLocks noGrp="1"/>
          </p:cNvSpPr>
          <p:nvPr>
            <p:ph type="body"/>
          </p:nvPr>
        </p:nvSpPr>
        <p:spPr>
          <a:xfrm>
            <a:off x="45720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92" name="PlaceHolder 2"/>
          <p:cNvSpPr>
            <a:spLocks noGrp="1"/>
          </p:cNvSpPr>
          <p:nvPr>
            <p:ph type="body"/>
          </p:nvPr>
        </p:nvSpPr>
        <p:spPr>
          <a:xfrm>
            <a:off x="457200" y="1203480"/>
            <a:ext cx="4015800" cy="2982960"/>
          </a:xfrm>
          <a:prstGeom prst="rect">
            <a:avLst/>
          </a:prstGeom>
        </p:spPr>
        <p:txBody>
          <a:bodyPr lIns="0" rIns="0" tIns="0" bIns="0">
            <a:normAutofit/>
          </a:bodyPr>
          <a:p>
            <a:endParaRPr b="0" lang="tr-TR" sz="3200" spc="-1" strike="noStrike">
              <a:latin typeface="Arial"/>
            </a:endParaRPr>
          </a:p>
        </p:txBody>
      </p:sp>
      <p:sp>
        <p:nvSpPr>
          <p:cNvPr id="93"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94" name="PlaceHolder 4"/>
          <p:cNvSpPr>
            <a:spLocks noGrp="1"/>
          </p:cNvSpPr>
          <p:nvPr>
            <p:ph type="body"/>
          </p:nvPr>
        </p:nvSpPr>
        <p:spPr>
          <a:xfrm>
            <a:off x="467424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96"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97"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98" name="PlaceHolder 4"/>
          <p:cNvSpPr>
            <a:spLocks noGrp="1"/>
          </p:cNvSpPr>
          <p:nvPr>
            <p:ph type="body"/>
          </p:nvPr>
        </p:nvSpPr>
        <p:spPr>
          <a:xfrm>
            <a:off x="457200" y="2761920"/>
            <a:ext cx="822924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00" name="PlaceHolder 2"/>
          <p:cNvSpPr>
            <a:spLocks noGrp="1"/>
          </p:cNvSpPr>
          <p:nvPr>
            <p:ph type="body"/>
          </p:nvPr>
        </p:nvSpPr>
        <p:spPr>
          <a:xfrm>
            <a:off x="457200" y="1203480"/>
            <a:ext cx="8229240" cy="1422720"/>
          </a:xfrm>
          <a:prstGeom prst="rect">
            <a:avLst/>
          </a:prstGeom>
        </p:spPr>
        <p:txBody>
          <a:bodyPr lIns="0" rIns="0" tIns="0" bIns="0">
            <a:normAutofit/>
          </a:bodyPr>
          <a:p>
            <a:endParaRPr b="0" lang="tr-TR" sz="3200" spc="-1" strike="noStrike">
              <a:latin typeface="Arial"/>
            </a:endParaRPr>
          </a:p>
        </p:txBody>
      </p:sp>
      <p:sp>
        <p:nvSpPr>
          <p:cNvPr id="101" name="PlaceHolder 3"/>
          <p:cNvSpPr>
            <a:spLocks noGrp="1"/>
          </p:cNvSpPr>
          <p:nvPr>
            <p:ph type="body"/>
          </p:nvPr>
        </p:nvSpPr>
        <p:spPr>
          <a:xfrm>
            <a:off x="457200" y="2761920"/>
            <a:ext cx="822924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03"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104"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105" name="PlaceHolder 4"/>
          <p:cNvSpPr>
            <a:spLocks noGrp="1"/>
          </p:cNvSpPr>
          <p:nvPr>
            <p:ph type="body"/>
          </p:nvPr>
        </p:nvSpPr>
        <p:spPr>
          <a:xfrm>
            <a:off x="457200" y="2761920"/>
            <a:ext cx="4015800" cy="1422720"/>
          </a:xfrm>
          <a:prstGeom prst="rect">
            <a:avLst/>
          </a:prstGeom>
        </p:spPr>
        <p:txBody>
          <a:bodyPr lIns="0" rIns="0" tIns="0" bIns="0">
            <a:normAutofit/>
          </a:bodyPr>
          <a:p>
            <a:endParaRPr b="0" lang="tr-TR" sz="3200" spc="-1" strike="noStrike">
              <a:latin typeface="Arial"/>
            </a:endParaRPr>
          </a:p>
        </p:txBody>
      </p:sp>
      <p:sp>
        <p:nvSpPr>
          <p:cNvPr id="106" name="PlaceHolder 5"/>
          <p:cNvSpPr>
            <a:spLocks noGrp="1"/>
          </p:cNvSpPr>
          <p:nvPr>
            <p:ph type="body"/>
          </p:nvPr>
        </p:nvSpPr>
        <p:spPr>
          <a:xfrm>
            <a:off x="467424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08" name="PlaceHolder 2"/>
          <p:cNvSpPr>
            <a:spLocks noGrp="1"/>
          </p:cNvSpPr>
          <p:nvPr>
            <p:ph type="body"/>
          </p:nvPr>
        </p:nvSpPr>
        <p:spPr>
          <a:xfrm>
            <a:off x="457200" y="1203480"/>
            <a:ext cx="2649600" cy="1422720"/>
          </a:xfrm>
          <a:prstGeom prst="rect">
            <a:avLst/>
          </a:prstGeom>
        </p:spPr>
        <p:txBody>
          <a:bodyPr lIns="0" rIns="0" tIns="0" bIns="0">
            <a:normAutofit/>
          </a:bodyPr>
          <a:p>
            <a:endParaRPr b="0" lang="tr-TR" sz="3200" spc="-1" strike="noStrike">
              <a:latin typeface="Arial"/>
            </a:endParaRPr>
          </a:p>
        </p:txBody>
      </p:sp>
      <p:sp>
        <p:nvSpPr>
          <p:cNvPr id="109" name="PlaceHolder 3"/>
          <p:cNvSpPr>
            <a:spLocks noGrp="1"/>
          </p:cNvSpPr>
          <p:nvPr>
            <p:ph type="body"/>
          </p:nvPr>
        </p:nvSpPr>
        <p:spPr>
          <a:xfrm>
            <a:off x="3239640" y="1203480"/>
            <a:ext cx="2649600" cy="1422720"/>
          </a:xfrm>
          <a:prstGeom prst="rect">
            <a:avLst/>
          </a:prstGeom>
        </p:spPr>
        <p:txBody>
          <a:bodyPr lIns="0" rIns="0" tIns="0" bIns="0">
            <a:normAutofit/>
          </a:bodyPr>
          <a:p>
            <a:endParaRPr b="0" lang="tr-TR" sz="3200" spc="-1" strike="noStrike">
              <a:latin typeface="Arial"/>
            </a:endParaRPr>
          </a:p>
        </p:txBody>
      </p:sp>
      <p:sp>
        <p:nvSpPr>
          <p:cNvPr id="110" name="PlaceHolder 4"/>
          <p:cNvSpPr>
            <a:spLocks noGrp="1"/>
          </p:cNvSpPr>
          <p:nvPr>
            <p:ph type="body"/>
          </p:nvPr>
        </p:nvSpPr>
        <p:spPr>
          <a:xfrm>
            <a:off x="6022080" y="1203480"/>
            <a:ext cx="2649600" cy="1422720"/>
          </a:xfrm>
          <a:prstGeom prst="rect">
            <a:avLst/>
          </a:prstGeom>
        </p:spPr>
        <p:txBody>
          <a:bodyPr lIns="0" rIns="0" tIns="0" bIns="0">
            <a:normAutofit/>
          </a:bodyPr>
          <a:p>
            <a:endParaRPr b="0" lang="tr-TR" sz="3200" spc="-1" strike="noStrike">
              <a:latin typeface="Arial"/>
            </a:endParaRPr>
          </a:p>
        </p:txBody>
      </p:sp>
      <p:sp>
        <p:nvSpPr>
          <p:cNvPr id="111" name="PlaceHolder 5"/>
          <p:cNvSpPr>
            <a:spLocks noGrp="1"/>
          </p:cNvSpPr>
          <p:nvPr>
            <p:ph type="body"/>
          </p:nvPr>
        </p:nvSpPr>
        <p:spPr>
          <a:xfrm>
            <a:off x="457200" y="2761920"/>
            <a:ext cx="2649600" cy="1422720"/>
          </a:xfrm>
          <a:prstGeom prst="rect">
            <a:avLst/>
          </a:prstGeom>
        </p:spPr>
        <p:txBody>
          <a:bodyPr lIns="0" rIns="0" tIns="0" bIns="0">
            <a:normAutofit/>
          </a:bodyPr>
          <a:p>
            <a:endParaRPr b="0" lang="tr-TR" sz="3200" spc="-1" strike="noStrike">
              <a:latin typeface="Arial"/>
            </a:endParaRPr>
          </a:p>
        </p:txBody>
      </p:sp>
      <p:sp>
        <p:nvSpPr>
          <p:cNvPr id="112" name="PlaceHolder 6"/>
          <p:cNvSpPr>
            <a:spLocks noGrp="1"/>
          </p:cNvSpPr>
          <p:nvPr>
            <p:ph type="body"/>
          </p:nvPr>
        </p:nvSpPr>
        <p:spPr>
          <a:xfrm>
            <a:off x="3239640" y="2761920"/>
            <a:ext cx="2649600" cy="1422720"/>
          </a:xfrm>
          <a:prstGeom prst="rect">
            <a:avLst/>
          </a:prstGeom>
        </p:spPr>
        <p:txBody>
          <a:bodyPr lIns="0" rIns="0" tIns="0" bIns="0">
            <a:normAutofit/>
          </a:bodyPr>
          <a:p>
            <a:endParaRPr b="0" lang="tr-TR" sz="3200" spc="-1" strike="noStrike">
              <a:latin typeface="Arial"/>
            </a:endParaRPr>
          </a:p>
        </p:txBody>
      </p:sp>
      <p:sp>
        <p:nvSpPr>
          <p:cNvPr id="113" name="PlaceHolder 7"/>
          <p:cNvSpPr>
            <a:spLocks noGrp="1"/>
          </p:cNvSpPr>
          <p:nvPr>
            <p:ph type="body"/>
          </p:nvPr>
        </p:nvSpPr>
        <p:spPr>
          <a:xfrm>
            <a:off x="6022080" y="2761920"/>
            <a:ext cx="26496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16"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17"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tr-TR"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19" name="PlaceHolder 2"/>
          <p:cNvSpPr>
            <a:spLocks noGrp="1"/>
          </p:cNvSpPr>
          <p:nvPr>
            <p:ph type="body"/>
          </p:nvPr>
        </p:nvSpPr>
        <p:spPr>
          <a:xfrm>
            <a:off x="457200" y="1203480"/>
            <a:ext cx="8229240" cy="2982960"/>
          </a:xfrm>
          <a:prstGeom prst="rect">
            <a:avLst/>
          </a:prstGeom>
        </p:spPr>
        <p:txBody>
          <a:bodyPr lIns="0" rIns="0" tIns="0" bIns="0">
            <a:normAutofit/>
          </a:bodyPr>
          <a:p>
            <a:endParaRPr b="0" lang="tr-TR" sz="3200" spc="-1" strike="noStrike">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21" name="PlaceHolder 2"/>
          <p:cNvSpPr>
            <a:spLocks noGrp="1"/>
          </p:cNvSpPr>
          <p:nvPr>
            <p:ph type="body"/>
          </p:nvPr>
        </p:nvSpPr>
        <p:spPr>
          <a:xfrm>
            <a:off x="457200" y="1203480"/>
            <a:ext cx="4015800" cy="2982960"/>
          </a:xfrm>
          <a:prstGeom prst="rect">
            <a:avLst/>
          </a:prstGeom>
        </p:spPr>
        <p:txBody>
          <a:bodyPr lIns="0" rIns="0" tIns="0" bIns="0">
            <a:normAutofit/>
          </a:bodyPr>
          <a:p>
            <a:endParaRPr b="0" lang="tr-TR" sz="3200" spc="-1" strike="noStrike">
              <a:latin typeface="Arial"/>
            </a:endParaRPr>
          </a:p>
        </p:txBody>
      </p:sp>
      <p:sp>
        <p:nvSpPr>
          <p:cNvPr id="122" name="PlaceHolder 3"/>
          <p:cNvSpPr>
            <a:spLocks noGrp="1"/>
          </p:cNvSpPr>
          <p:nvPr>
            <p:ph type="body"/>
          </p:nvPr>
        </p:nvSpPr>
        <p:spPr>
          <a:xfrm>
            <a:off x="4674240" y="1203480"/>
            <a:ext cx="4015800" cy="2982960"/>
          </a:xfrm>
          <a:prstGeom prst="rect">
            <a:avLst/>
          </a:prstGeom>
        </p:spPr>
        <p:txBody>
          <a:bodyPr lIns="0" rIns="0" tIns="0" bIns="0">
            <a:normAutofit/>
          </a:bodyPr>
          <a:p>
            <a:endParaRPr b="0" lang="tr-TR" sz="3200" spc="-1" strike="noStrike">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3"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4" name="PlaceHolder 1"/>
          <p:cNvSpPr>
            <a:spLocks noGrp="1"/>
          </p:cNvSpPr>
          <p:nvPr>
            <p:ph type="subTitle"/>
          </p:nvPr>
        </p:nvSpPr>
        <p:spPr>
          <a:xfrm>
            <a:off x="457200" y="205200"/>
            <a:ext cx="8228160" cy="3976200"/>
          </a:xfrm>
          <a:prstGeom prst="rect">
            <a:avLst/>
          </a:prstGeom>
        </p:spPr>
        <p:txBody>
          <a:bodyPr lIns="0" rIns="0" tIns="0" bIns="0" anchor="ctr">
            <a:noAutofit/>
          </a:bodyPr>
          <a:p>
            <a:pPr algn="ctr"/>
            <a:endParaRPr b="0" lang="tr-TR"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26"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127" name="PlaceHolder 3"/>
          <p:cNvSpPr>
            <a:spLocks noGrp="1"/>
          </p:cNvSpPr>
          <p:nvPr>
            <p:ph type="body"/>
          </p:nvPr>
        </p:nvSpPr>
        <p:spPr>
          <a:xfrm>
            <a:off x="4674240" y="1203480"/>
            <a:ext cx="4015800" cy="2982960"/>
          </a:xfrm>
          <a:prstGeom prst="rect">
            <a:avLst/>
          </a:prstGeom>
        </p:spPr>
        <p:txBody>
          <a:bodyPr lIns="0" rIns="0" tIns="0" bIns="0">
            <a:normAutofit/>
          </a:bodyPr>
          <a:p>
            <a:endParaRPr b="0" lang="tr-TR" sz="3200" spc="-1" strike="noStrike">
              <a:latin typeface="Arial"/>
            </a:endParaRPr>
          </a:p>
        </p:txBody>
      </p:sp>
      <p:sp>
        <p:nvSpPr>
          <p:cNvPr id="128" name="PlaceHolder 4"/>
          <p:cNvSpPr>
            <a:spLocks noGrp="1"/>
          </p:cNvSpPr>
          <p:nvPr>
            <p:ph type="body"/>
          </p:nvPr>
        </p:nvSpPr>
        <p:spPr>
          <a:xfrm>
            <a:off x="45720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30" name="PlaceHolder 2"/>
          <p:cNvSpPr>
            <a:spLocks noGrp="1"/>
          </p:cNvSpPr>
          <p:nvPr>
            <p:ph type="body"/>
          </p:nvPr>
        </p:nvSpPr>
        <p:spPr>
          <a:xfrm>
            <a:off x="457200" y="1203480"/>
            <a:ext cx="4015800" cy="2982960"/>
          </a:xfrm>
          <a:prstGeom prst="rect">
            <a:avLst/>
          </a:prstGeom>
        </p:spPr>
        <p:txBody>
          <a:bodyPr lIns="0" rIns="0" tIns="0" bIns="0">
            <a:normAutofit/>
          </a:bodyPr>
          <a:p>
            <a:endParaRPr b="0" lang="tr-TR" sz="3200" spc="-1" strike="noStrike">
              <a:latin typeface="Arial"/>
            </a:endParaRPr>
          </a:p>
        </p:txBody>
      </p:sp>
      <p:sp>
        <p:nvSpPr>
          <p:cNvPr id="131"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132" name="PlaceHolder 4"/>
          <p:cNvSpPr>
            <a:spLocks noGrp="1"/>
          </p:cNvSpPr>
          <p:nvPr>
            <p:ph type="body"/>
          </p:nvPr>
        </p:nvSpPr>
        <p:spPr>
          <a:xfrm>
            <a:off x="467424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34"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135"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136" name="PlaceHolder 4"/>
          <p:cNvSpPr>
            <a:spLocks noGrp="1"/>
          </p:cNvSpPr>
          <p:nvPr>
            <p:ph type="body"/>
          </p:nvPr>
        </p:nvSpPr>
        <p:spPr>
          <a:xfrm>
            <a:off x="457200" y="2761920"/>
            <a:ext cx="822924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38" name="PlaceHolder 2"/>
          <p:cNvSpPr>
            <a:spLocks noGrp="1"/>
          </p:cNvSpPr>
          <p:nvPr>
            <p:ph type="body"/>
          </p:nvPr>
        </p:nvSpPr>
        <p:spPr>
          <a:xfrm>
            <a:off x="457200" y="1203480"/>
            <a:ext cx="8229240" cy="1422720"/>
          </a:xfrm>
          <a:prstGeom prst="rect">
            <a:avLst/>
          </a:prstGeom>
        </p:spPr>
        <p:txBody>
          <a:bodyPr lIns="0" rIns="0" tIns="0" bIns="0">
            <a:normAutofit/>
          </a:bodyPr>
          <a:p>
            <a:endParaRPr b="0" lang="tr-TR" sz="3200" spc="-1" strike="noStrike">
              <a:latin typeface="Arial"/>
            </a:endParaRPr>
          </a:p>
        </p:txBody>
      </p:sp>
      <p:sp>
        <p:nvSpPr>
          <p:cNvPr id="139" name="PlaceHolder 3"/>
          <p:cNvSpPr>
            <a:spLocks noGrp="1"/>
          </p:cNvSpPr>
          <p:nvPr>
            <p:ph type="body"/>
          </p:nvPr>
        </p:nvSpPr>
        <p:spPr>
          <a:xfrm>
            <a:off x="457200" y="2761920"/>
            <a:ext cx="822924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41"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142"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143" name="PlaceHolder 4"/>
          <p:cNvSpPr>
            <a:spLocks noGrp="1"/>
          </p:cNvSpPr>
          <p:nvPr>
            <p:ph type="body"/>
          </p:nvPr>
        </p:nvSpPr>
        <p:spPr>
          <a:xfrm>
            <a:off x="457200" y="2761920"/>
            <a:ext cx="4015800" cy="1422720"/>
          </a:xfrm>
          <a:prstGeom prst="rect">
            <a:avLst/>
          </a:prstGeom>
        </p:spPr>
        <p:txBody>
          <a:bodyPr lIns="0" rIns="0" tIns="0" bIns="0">
            <a:normAutofit/>
          </a:bodyPr>
          <a:p>
            <a:endParaRPr b="0" lang="tr-TR" sz="3200" spc="-1" strike="noStrike">
              <a:latin typeface="Arial"/>
            </a:endParaRPr>
          </a:p>
        </p:txBody>
      </p:sp>
      <p:sp>
        <p:nvSpPr>
          <p:cNvPr id="144" name="PlaceHolder 5"/>
          <p:cNvSpPr>
            <a:spLocks noGrp="1"/>
          </p:cNvSpPr>
          <p:nvPr>
            <p:ph type="body"/>
          </p:nvPr>
        </p:nvSpPr>
        <p:spPr>
          <a:xfrm>
            <a:off x="467424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46" name="PlaceHolder 2"/>
          <p:cNvSpPr>
            <a:spLocks noGrp="1"/>
          </p:cNvSpPr>
          <p:nvPr>
            <p:ph type="body"/>
          </p:nvPr>
        </p:nvSpPr>
        <p:spPr>
          <a:xfrm>
            <a:off x="457200" y="1203480"/>
            <a:ext cx="2649600" cy="1422720"/>
          </a:xfrm>
          <a:prstGeom prst="rect">
            <a:avLst/>
          </a:prstGeom>
        </p:spPr>
        <p:txBody>
          <a:bodyPr lIns="0" rIns="0" tIns="0" bIns="0">
            <a:normAutofit/>
          </a:bodyPr>
          <a:p>
            <a:endParaRPr b="0" lang="tr-TR" sz="3200" spc="-1" strike="noStrike">
              <a:latin typeface="Arial"/>
            </a:endParaRPr>
          </a:p>
        </p:txBody>
      </p:sp>
      <p:sp>
        <p:nvSpPr>
          <p:cNvPr id="147" name="PlaceHolder 3"/>
          <p:cNvSpPr>
            <a:spLocks noGrp="1"/>
          </p:cNvSpPr>
          <p:nvPr>
            <p:ph type="body"/>
          </p:nvPr>
        </p:nvSpPr>
        <p:spPr>
          <a:xfrm>
            <a:off x="3239640" y="1203480"/>
            <a:ext cx="2649600" cy="1422720"/>
          </a:xfrm>
          <a:prstGeom prst="rect">
            <a:avLst/>
          </a:prstGeom>
        </p:spPr>
        <p:txBody>
          <a:bodyPr lIns="0" rIns="0" tIns="0" bIns="0">
            <a:normAutofit/>
          </a:bodyPr>
          <a:p>
            <a:endParaRPr b="0" lang="tr-TR" sz="3200" spc="-1" strike="noStrike">
              <a:latin typeface="Arial"/>
            </a:endParaRPr>
          </a:p>
        </p:txBody>
      </p:sp>
      <p:sp>
        <p:nvSpPr>
          <p:cNvPr id="148" name="PlaceHolder 4"/>
          <p:cNvSpPr>
            <a:spLocks noGrp="1"/>
          </p:cNvSpPr>
          <p:nvPr>
            <p:ph type="body"/>
          </p:nvPr>
        </p:nvSpPr>
        <p:spPr>
          <a:xfrm>
            <a:off x="6022080" y="1203480"/>
            <a:ext cx="2649600" cy="1422720"/>
          </a:xfrm>
          <a:prstGeom prst="rect">
            <a:avLst/>
          </a:prstGeom>
        </p:spPr>
        <p:txBody>
          <a:bodyPr lIns="0" rIns="0" tIns="0" bIns="0">
            <a:normAutofit/>
          </a:bodyPr>
          <a:p>
            <a:endParaRPr b="0" lang="tr-TR" sz="3200" spc="-1" strike="noStrike">
              <a:latin typeface="Arial"/>
            </a:endParaRPr>
          </a:p>
        </p:txBody>
      </p:sp>
      <p:sp>
        <p:nvSpPr>
          <p:cNvPr id="149" name="PlaceHolder 5"/>
          <p:cNvSpPr>
            <a:spLocks noGrp="1"/>
          </p:cNvSpPr>
          <p:nvPr>
            <p:ph type="body"/>
          </p:nvPr>
        </p:nvSpPr>
        <p:spPr>
          <a:xfrm>
            <a:off x="457200" y="2761920"/>
            <a:ext cx="2649600" cy="1422720"/>
          </a:xfrm>
          <a:prstGeom prst="rect">
            <a:avLst/>
          </a:prstGeom>
        </p:spPr>
        <p:txBody>
          <a:bodyPr lIns="0" rIns="0" tIns="0" bIns="0">
            <a:normAutofit/>
          </a:bodyPr>
          <a:p>
            <a:endParaRPr b="0" lang="tr-TR" sz="3200" spc="-1" strike="noStrike">
              <a:latin typeface="Arial"/>
            </a:endParaRPr>
          </a:p>
        </p:txBody>
      </p:sp>
      <p:sp>
        <p:nvSpPr>
          <p:cNvPr id="150" name="PlaceHolder 6"/>
          <p:cNvSpPr>
            <a:spLocks noGrp="1"/>
          </p:cNvSpPr>
          <p:nvPr>
            <p:ph type="body"/>
          </p:nvPr>
        </p:nvSpPr>
        <p:spPr>
          <a:xfrm>
            <a:off x="3239640" y="2761920"/>
            <a:ext cx="2649600" cy="1422720"/>
          </a:xfrm>
          <a:prstGeom prst="rect">
            <a:avLst/>
          </a:prstGeom>
        </p:spPr>
        <p:txBody>
          <a:bodyPr lIns="0" rIns="0" tIns="0" bIns="0">
            <a:normAutofit/>
          </a:bodyPr>
          <a:p>
            <a:endParaRPr b="0" lang="tr-TR" sz="3200" spc="-1" strike="noStrike">
              <a:latin typeface="Arial"/>
            </a:endParaRPr>
          </a:p>
        </p:txBody>
      </p:sp>
      <p:sp>
        <p:nvSpPr>
          <p:cNvPr id="151" name="PlaceHolder 7"/>
          <p:cNvSpPr>
            <a:spLocks noGrp="1"/>
          </p:cNvSpPr>
          <p:nvPr>
            <p:ph type="body"/>
          </p:nvPr>
        </p:nvSpPr>
        <p:spPr>
          <a:xfrm>
            <a:off x="6022080" y="2761920"/>
            <a:ext cx="26496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54"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55"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tr-TR"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57" name="PlaceHolder 2"/>
          <p:cNvSpPr>
            <a:spLocks noGrp="1"/>
          </p:cNvSpPr>
          <p:nvPr>
            <p:ph type="body"/>
          </p:nvPr>
        </p:nvSpPr>
        <p:spPr>
          <a:xfrm>
            <a:off x="457200" y="1203480"/>
            <a:ext cx="8229240" cy="2982960"/>
          </a:xfrm>
          <a:prstGeom prst="rect">
            <a:avLst/>
          </a:prstGeom>
        </p:spPr>
        <p:txBody>
          <a:bodyPr lIns="0" rIns="0" tIns="0" bIns="0">
            <a:normAutofit/>
          </a:bodyPr>
          <a:p>
            <a:endParaRPr b="0" lang="tr-TR" sz="3200" spc="-1" strike="noStrike">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59" name="PlaceHolder 2"/>
          <p:cNvSpPr>
            <a:spLocks noGrp="1"/>
          </p:cNvSpPr>
          <p:nvPr>
            <p:ph type="body"/>
          </p:nvPr>
        </p:nvSpPr>
        <p:spPr>
          <a:xfrm>
            <a:off x="457200" y="1203480"/>
            <a:ext cx="4015800" cy="2982960"/>
          </a:xfrm>
          <a:prstGeom prst="rect">
            <a:avLst/>
          </a:prstGeom>
        </p:spPr>
        <p:txBody>
          <a:bodyPr lIns="0" rIns="0" tIns="0" bIns="0">
            <a:normAutofit/>
          </a:bodyPr>
          <a:p>
            <a:endParaRPr b="0" lang="tr-TR" sz="3200" spc="-1" strike="noStrike">
              <a:latin typeface="Arial"/>
            </a:endParaRPr>
          </a:p>
        </p:txBody>
      </p:sp>
      <p:sp>
        <p:nvSpPr>
          <p:cNvPr id="160" name="PlaceHolder 3"/>
          <p:cNvSpPr>
            <a:spLocks noGrp="1"/>
          </p:cNvSpPr>
          <p:nvPr>
            <p:ph type="body"/>
          </p:nvPr>
        </p:nvSpPr>
        <p:spPr>
          <a:xfrm>
            <a:off x="4674240" y="1203480"/>
            <a:ext cx="4015800" cy="2982960"/>
          </a:xfrm>
          <a:prstGeom prst="rect">
            <a:avLst/>
          </a:prstGeom>
        </p:spPr>
        <p:txBody>
          <a:bodyPr lIns="0" rIns="0" tIns="0" bIns="0">
            <a:normAutofit/>
          </a:bodyPr>
          <a:p>
            <a:endParaRPr b="0" lang="tr-TR" sz="3200" spc="-1" strike="noStrike">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1"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62" name="PlaceHolder 1"/>
          <p:cNvSpPr>
            <a:spLocks noGrp="1"/>
          </p:cNvSpPr>
          <p:nvPr>
            <p:ph type="subTitle"/>
          </p:nvPr>
        </p:nvSpPr>
        <p:spPr>
          <a:xfrm>
            <a:off x="457200" y="205200"/>
            <a:ext cx="8228160" cy="3976200"/>
          </a:xfrm>
          <a:prstGeom prst="rect">
            <a:avLst/>
          </a:prstGeom>
        </p:spPr>
        <p:txBody>
          <a:bodyPr lIns="0" rIns="0" tIns="0" bIns="0" anchor="ctr">
            <a:noAutofit/>
          </a:bodyPr>
          <a:p>
            <a:pPr algn="ctr"/>
            <a:endParaRPr b="0" lang="tr-TR"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3"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64"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165" name="PlaceHolder 3"/>
          <p:cNvSpPr>
            <a:spLocks noGrp="1"/>
          </p:cNvSpPr>
          <p:nvPr>
            <p:ph type="body"/>
          </p:nvPr>
        </p:nvSpPr>
        <p:spPr>
          <a:xfrm>
            <a:off x="4674240" y="1203480"/>
            <a:ext cx="4015800" cy="2982960"/>
          </a:xfrm>
          <a:prstGeom prst="rect">
            <a:avLst/>
          </a:prstGeom>
        </p:spPr>
        <p:txBody>
          <a:bodyPr lIns="0" rIns="0" tIns="0" bIns="0">
            <a:normAutofit/>
          </a:bodyPr>
          <a:p>
            <a:endParaRPr b="0" lang="tr-TR" sz="3200" spc="-1" strike="noStrike">
              <a:latin typeface="Arial"/>
            </a:endParaRPr>
          </a:p>
        </p:txBody>
      </p:sp>
      <p:sp>
        <p:nvSpPr>
          <p:cNvPr id="166" name="PlaceHolder 4"/>
          <p:cNvSpPr>
            <a:spLocks noGrp="1"/>
          </p:cNvSpPr>
          <p:nvPr>
            <p:ph type="body"/>
          </p:nvPr>
        </p:nvSpPr>
        <p:spPr>
          <a:xfrm>
            <a:off x="45720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68" name="PlaceHolder 2"/>
          <p:cNvSpPr>
            <a:spLocks noGrp="1"/>
          </p:cNvSpPr>
          <p:nvPr>
            <p:ph type="body"/>
          </p:nvPr>
        </p:nvSpPr>
        <p:spPr>
          <a:xfrm>
            <a:off x="457200" y="1203480"/>
            <a:ext cx="4015800" cy="2982960"/>
          </a:xfrm>
          <a:prstGeom prst="rect">
            <a:avLst/>
          </a:prstGeom>
        </p:spPr>
        <p:txBody>
          <a:bodyPr lIns="0" rIns="0" tIns="0" bIns="0">
            <a:normAutofit/>
          </a:bodyPr>
          <a:p>
            <a:endParaRPr b="0" lang="tr-TR" sz="3200" spc="-1" strike="noStrike">
              <a:latin typeface="Arial"/>
            </a:endParaRPr>
          </a:p>
        </p:txBody>
      </p:sp>
      <p:sp>
        <p:nvSpPr>
          <p:cNvPr id="169"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170" name="PlaceHolder 4"/>
          <p:cNvSpPr>
            <a:spLocks noGrp="1"/>
          </p:cNvSpPr>
          <p:nvPr>
            <p:ph type="body"/>
          </p:nvPr>
        </p:nvSpPr>
        <p:spPr>
          <a:xfrm>
            <a:off x="467424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72"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173"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174" name="PlaceHolder 4"/>
          <p:cNvSpPr>
            <a:spLocks noGrp="1"/>
          </p:cNvSpPr>
          <p:nvPr>
            <p:ph type="body"/>
          </p:nvPr>
        </p:nvSpPr>
        <p:spPr>
          <a:xfrm>
            <a:off x="457200" y="2761920"/>
            <a:ext cx="822924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76" name="PlaceHolder 2"/>
          <p:cNvSpPr>
            <a:spLocks noGrp="1"/>
          </p:cNvSpPr>
          <p:nvPr>
            <p:ph type="body"/>
          </p:nvPr>
        </p:nvSpPr>
        <p:spPr>
          <a:xfrm>
            <a:off x="457200" y="1203480"/>
            <a:ext cx="8229240" cy="1422720"/>
          </a:xfrm>
          <a:prstGeom prst="rect">
            <a:avLst/>
          </a:prstGeom>
        </p:spPr>
        <p:txBody>
          <a:bodyPr lIns="0" rIns="0" tIns="0" bIns="0">
            <a:normAutofit/>
          </a:bodyPr>
          <a:p>
            <a:endParaRPr b="0" lang="tr-TR" sz="3200" spc="-1" strike="noStrike">
              <a:latin typeface="Arial"/>
            </a:endParaRPr>
          </a:p>
        </p:txBody>
      </p:sp>
      <p:sp>
        <p:nvSpPr>
          <p:cNvPr id="177" name="PlaceHolder 3"/>
          <p:cNvSpPr>
            <a:spLocks noGrp="1"/>
          </p:cNvSpPr>
          <p:nvPr>
            <p:ph type="body"/>
          </p:nvPr>
        </p:nvSpPr>
        <p:spPr>
          <a:xfrm>
            <a:off x="457200" y="2761920"/>
            <a:ext cx="822924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78"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79"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180"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181" name="PlaceHolder 4"/>
          <p:cNvSpPr>
            <a:spLocks noGrp="1"/>
          </p:cNvSpPr>
          <p:nvPr>
            <p:ph type="body"/>
          </p:nvPr>
        </p:nvSpPr>
        <p:spPr>
          <a:xfrm>
            <a:off x="457200" y="2761920"/>
            <a:ext cx="4015800" cy="1422720"/>
          </a:xfrm>
          <a:prstGeom prst="rect">
            <a:avLst/>
          </a:prstGeom>
        </p:spPr>
        <p:txBody>
          <a:bodyPr lIns="0" rIns="0" tIns="0" bIns="0">
            <a:normAutofit/>
          </a:bodyPr>
          <a:p>
            <a:endParaRPr b="0" lang="tr-TR" sz="3200" spc="-1" strike="noStrike">
              <a:latin typeface="Arial"/>
            </a:endParaRPr>
          </a:p>
        </p:txBody>
      </p:sp>
      <p:sp>
        <p:nvSpPr>
          <p:cNvPr id="182" name="PlaceHolder 5"/>
          <p:cNvSpPr>
            <a:spLocks noGrp="1"/>
          </p:cNvSpPr>
          <p:nvPr>
            <p:ph type="body"/>
          </p:nvPr>
        </p:nvSpPr>
        <p:spPr>
          <a:xfrm>
            <a:off x="467424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83"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84" name="PlaceHolder 2"/>
          <p:cNvSpPr>
            <a:spLocks noGrp="1"/>
          </p:cNvSpPr>
          <p:nvPr>
            <p:ph type="body"/>
          </p:nvPr>
        </p:nvSpPr>
        <p:spPr>
          <a:xfrm>
            <a:off x="457200" y="1203480"/>
            <a:ext cx="2649600" cy="1422720"/>
          </a:xfrm>
          <a:prstGeom prst="rect">
            <a:avLst/>
          </a:prstGeom>
        </p:spPr>
        <p:txBody>
          <a:bodyPr lIns="0" rIns="0" tIns="0" bIns="0">
            <a:normAutofit/>
          </a:bodyPr>
          <a:p>
            <a:endParaRPr b="0" lang="tr-TR" sz="3200" spc="-1" strike="noStrike">
              <a:latin typeface="Arial"/>
            </a:endParaRPr>
          </a:p>
        </p:txBody>
      </p:sp>
      <p:sp>
        <p:nvSpPr>
          <p:cNvPr id="185" name="PlaceHolder 3"/>
          <p:cNvSpPr>
            <a:spLocks noGrp="1"/>
          </p:cNvSpPr>
          <p:nvPr>
            <p:ph type="body"/>
          </p:nvPr>
        </p:nvSpPr>
        <p:spPr>
          <a:xfrm>
            <a:off x="3239640" y="1203480"/>
            <a:ext cx="2649600" cy="1422720"/>
          </a:xfrm>
          <a:prstGeom prst="rect">
            <a:avLst/>
          </a:prstGeom>
        </p:spPr>
        <p:txBody>
          <a:bodyPr lIns="0" rIns="0" tIns="0" bIns="0">
            <a:normAutofit/>
          </a:bodyPr>
          <a:p>
            <a:endParaRPr b="0" lang="tr-TR" sz="3200" spc="-1" strike="noStrike">
              <a:latin typeface="Arial"/>
            </a:endParaRPr>
          </a:p>
        </p:txBody>
      </p:sp>
      <p:sp>
        <p:nvSpPr>
          <p:cNvPr id="186" name="PlaceHolder 4"/>
          <p:cNvSpPr>
            <a:spLocks noGrp="1"/>
          </p:cNvSpPr>
          <p:nvPr>
            <p:ph type="body"/>
          </p:nvPr>
        </p:nvSpPr>
        <p:spPr>
          <a:xfrm>
            <a:off x="6022080" y="1203480"/>
            <a:ext cx="2649600" cy="1422720"/>
          </a:xfrm>
          <a:prstGeom prst="rect">
            <a:avLst/>
          </a:prstGeom>
        </p:spPr>
        <p:txBody>
          <a:bodyPr lIns="0" rIns="0" tIns="0" bIns="0">
            <a:normAutofit/>
          </a:bodyPr>
          <a:p>
            <a:endParaRPr b="0" lang="tr-TR" sz="3200" spc="-1" strike="noStrike">
              <a:latin typeface="Arial"/>
            </a:endParaRPr>
          </a:p>
        </p:txBody>
      </p:sp>
      <p:sp>
        <p:nvSpPr>
          <p:cNvPr id="187" name="PlaceHolder 5"/>
          <p:cNvSpPr>
            <a:spLocks noGrp="1"/>
          </p:cNvSpPr>
          <p:nvPr>
            <p:ph type="body"/>
          </p:nvPr>
        </p:nvSpPr>
        <p:spPr>
          <a:xfrm>
            <a:off x="457200" y="2761920"/>
            <a:ext cx="2649600" cy="1422720"/>
          </a:xfrm>
          <a:prstGeom prst="rect">
            <a:avLst/>
          </a:prstGeom>
        </p:spPr>
        <p:txBody>
          <a:bodyPr lIns="0" rIns="0" tIns="0" bIns="0">
            <a:normAutofit/>
          </a:bodyPr>
          <a:p>
            <a:endParaRPr b="0" lang="tr-TR" sz="3200" spc="-1" strike="noStrike">
              <a:latin typeface="Arial"/>
            </a:endParaRPr>
          </a:p>
        </p:txBody>
      </p:sp>
      <p:sp>
        <p:nvSpPr>
          <p:cNvPr id="188" name="PlaceHolder 6"/>
          <p:cNvSpPr>
            <a:spLocks noGrp="1"/>
          </p:cNvSpPr>
          <p:nvPr>
            <p:ph type="body"/>
          </p:nvPr>
        </p:nvSpPr>
        <p:spPr>
          <a:xfrm>
            <a:off x="3239640" y="2761920"/>
            <a:ext cx="2649600" cy="1422720"/>
          </a:xfrm>
          <a:prstGeom prst="rect">
            <a:avLst/>
          </a:prstGeom>
        </p:spPr>
        <p:txBody>
          <a:bodyPr lIns="0" rIns="0" tIns="0" bIns="0">
            <a:normAutofit/>
          </a:bodyPr>
          <a:p>
            <a:endParaRPr b="0" lang="tr-TR" sz="3200" spc="-1" strike="noStrike">
              <a:latin typeface="Arial"/>
            </a:endParaRPr>
          </a:p>
        </p:txBody>
      </p:sp>
      <p:sp>
        <p:nvSpPr>
          <p:cNvPr id="189" name="PlaceHolder 7"/>
          <p:cNvSpPr>
            <a:spLocks noGrp="1"/>
          </p:cNvSpPr>
          <p:nvPr>
            <p:ph type="body"/>
          </p:nvPr>
        </p:nvSpPr>
        <p:spPr>
          <a:xfrm>
            <a:off x="6022080" y="2761920"/>
            <a:ext cx="26496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92"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93"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tr-TR" sz="3200" spc="-1" strike="noStrike">
              <a:latin typeface="Arial"/>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94"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95" name="PlaceHolder 2"/>
          <p:cNvSpPr>
            <a:spLocks noGrp="1"/>
          </p:cNvSpPr>
          <p:nvPr>
            <p:ph type="body"/>
          </p:nvPr>
        </p:nvSpPr>
        <p:spPr>
          <a:xfrm>
            <a:off x="457200" y="1203480"/>
            <a:ext cx="8229240" cy="2982960"/>
          </a:xfrm>
          <a:prstGeom prst="rect">
            <a:avLst/>
          </a:prstGeom>
        </p:spPr>
        <p:txBody>
          <a:bodyPr lIns="0" rIns="0" tIns="0" bIns="0">
            <a:normAutofit/>
          </a:bodyPr>
          <a:p>
            <a:endParaRPr b="0" lang="tr-TR" sz="3200" spc="-1" strike="noStrike">
              <a:latin typeface="Arial"/>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96"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197" name="PlaceHolder 2"/>
          <p:cNvSpPr>
            <a:spLocks noGrp="1"/>
          </p:cNvSpPr>
          <p:nvPr>
            <p:ph type="body"/>
          </p:nvPr>
        </p:nvSpPr>
        <p:spPr>
          <a:xfrm>
            <a:off x="457200" y="1203480"/>
            <a:ext cx="4015800" cy="2982960"/>
          </a:xfrm>
          <a:prstGeom prst="rect">
            <a:avLst/>
          </a:prstGeom>
        </p:spPr>
        <p:txBody>
          <a:bodyPr lIns="0" rIns="0" tIns="0" bIns="0">
            <a:normAutofit/>
          </a:bodyPr>
          <a:p>
            <a:endParaRPr b="0" lang="tr-TR" sz="3200" spc="-1" strike="noStrike">
              <a:latin typeface="Arial"/>
            </a:endParaRPr>
          </a:p>
        </p:txBody>
      </p:sp>
      <p:sp>
        <p:nvSpPr>
          <p:cNvPr id="198" name="PlaceHolder 3"/>
          <p:cNvSpPr>
            <a:spLocks noGrp="1"/>
          </p:cNvSpPr>
          <p:nvPr>
            <p:ph type="body"/>
          </p:nvPr>
        </p:nvSpPr>
        <p:spPr>
          <a:xfrm>
            <a:off x="4674240" y="1203480"/>
            <a:ext cx="4015800" cy="2982960"/>
          </a:xfrm>
          <a:prstGeom prst="rect">
            <a:avLst/>
          </a:prstGeom>
        </p:spPr>
        <p:txBody>
          <a:bodyPr lIns="0" rIns="0" tIns="0" bIns="0">
            <a:normAutofit/>
          </a:bodyPr>
          <a:p>
            <a:endParaRPr b="0" lang="tr-TR" sz="3200" spc="-1" strike="noStrike">
              <a:latin typeface="Arial"/>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99"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00" name="PlaceHolder 1"/>
          <p:cNvSpPr>
            <a:spLocks noGrp="1"/>
          </p:cNvSpPr>
          <p:nvPr>
            <p:ph type="subTitle"/>
          </p:nvPr>
        </p:nvSpPr>
        <p:spPr>
          <a:xfrm>
            <a:off x="457200" y="205200"/>
            <a:ext cx="8228160" cy="3976200"/>
          </a:xfrm>
          <a:prstGeom prst="rect">
            <a:avLst/>
          </a:prstGeom>
        </p:spPr>
        <p:txBody>
          <a:bodyPr lIns="0" rIns="0" tIns="0" bIns="0" anchor="ctr">
            <a:noAutofit/>
          </a:bodyPr>
          <a:p>
            <a:pPr algn="ctr"/>
            <a:endParaRPr b="0" lang="tr-TR" sz="3200" spc="-1" strike="noStrike">
              <a:latin typeface="Arial"/>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01"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02"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203" name="PlaceHolder 3"/>
          <p:cNvSpPr>
            <a:spLocks noGrp="1"/>
          </p:cNvSpPr>
          <p:nvPr>
            <p:ph type="body"/>
          </p:nvPr>
        </p:nvSpPr>
        <p:spPr>
          <a:xfrm>
            <a:off x="4674240" y="1203480"/>
            <a:ext cx="4015800" cy="2982960"/>
          </a:xfrm>
          <a:prstGeom prst="rect">
            <a:avLst/>
          </a:prstGeom>
        </p:spPr>
        <p:txBody>
          <a:bodyPr lIns="0" rIns="0" tIns="0" bIns="0">
            <a:normAutofit/>
          </a:bodyPr>
          <a:p>
            <a:endParaRPr b="0" lang="tr-TR" sz="3200" spc="-1" strike="noStrike">
              <a:latin typeface="Arial"/>
            </a:endParaRPr>
          </a:p>
        </p:txBody>
      </p:sp>
      <p:sp>
        <p:nvSpPr>
          <p:cNvPr id="204" name="PlaceHolder 4"/>
          <p:cNvSpPr>
            <a:spLocks noGrp="1"/>
          </p:cNvSpPr>
          <p:nvPr>
            <p:ph type="body"/>
          </p:nvPr>
        </p:nvSpPr>
        <p:spPr>
          <a:xfrm>
            <a:off x="45720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05"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06" name="PlaceHolder 2"/>
          <p:cNvSpPr>
            <a:spLocks noGrp="1"/>
          </p:cNvSpPr>
          <p:nvPr>
            <p:ph type="body"/>
          </p:nvPr>
        </p:nvSpPr>
        <p:spPr>
          <a:xfrm>
            <a:off x="457200" y="1203480"/>
            <a:ext cx="4015800" cy="2982960"/>
          </a:xfrm>
          <a:prstGeom prst="rect">
            <a:avLst/>
          </a:prstGeom>
        </p:spPr>
        <p:txBody>
          <a:bodyPr lIns="0" rIns="0" tIns="0" bIns="0">
            <a:normAutofit/>
          </a:bodyPr>
          <a:p>
            <a:endParaRPr b="0" lang="tr-TR" sz="3200" spc="-1" strike="noStrike">
              <a:latin typeface="Arial"/>
            </a:endParaRPr>
          </a:p>
        </p:txBody>
      </p:sp>
      <p:sp>
        <p:nvSpPr>
          <p:cNvPr id="207"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208" name="PlaceHolder 4"/>
          <p:cNvSpPr>
            <a:spLocks noGrp="1"/>
          </p:cNvSpPr>
          <p:nvPr>
            <p:ph type="body"/>
          </p:nvPr>
        </p:nvSpPr>
        <p:spPr>
          <a:xfrm>
            <a:off x="467424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9"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10"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211"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212" name="PlaceHolder 4"/>
          <p:cNvSpPr>
            <a:spLocks noGrp="1"/>
          </p:cNvSpPr>
          <p:nvPr>
            <p:ph type="body"/>
          </p:nvPr>
        </p:nvSpPr>
        <p:spPr>
          <a:xfrm>
            <a:off x="457200" y="2761920"/>
            <a:ext cx="822924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13"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14" name="PlaceHolder 2"/>
          <p:cNvSpPr>
            <a:spLocks noGrp="1"/>
          </p:cNvSpPr>
          <p:nvPr>
            <p:ph type="body"/>
          </p:nvPr>
        </p:nvSpPr>
        <p:spPr>
          <a:xfrm>
            <a:off x="457200" y="1203480"/>
            <a:ext cx="8229240" cy="1422720"/>
          </a:xfrm>
          <a:prstGeom prst="rect">
            <a:avLst/>
          </a:prstGeom>
        </p:spPr>
        <p:txBody>
          <a:bodyPr lIns="0" rIns="0" tIns="0" bIns="0">
            <a:normAutofit/>
          </a:bodyPr>
          <a:p>
            <a:endParaRPr b="0" lang="tr-TR" sz="3200" spc="-1" strike="noStrike">
              <a:latin typeface="Arial"/>
            </a:endParaRPr>
          </a:p>
        </p:txBody>
      </p:sp>
      <p:sp>
        <p:nvSpPr>
          <p:cNvPr id="215" name="PlaceHolder 3"/>
          <p:cNvSpPr>
            <a:spLocks noGrp="1"/>
          </p:cNvSpPr>
          <p:nvPr>
            <p:ph type="body"/>
          </p:nvPr>
        </p:nvSpPr>
        <p:spPr>
          <a:xfrm>
            <a:off x="457200" y="2761920"/>
            <a:ext cx="822924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16"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17"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218"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219" name="PlaceHolder 4"/>
          <p:cNvSpPr>
            <a:spLocks noGrp="1"/>
          </p:cNvSpPr>
          <p:nvPr>
            <p:ph type="body"/>
          </p:nvPr>
        </p:nvSpPr>
        <p:spPr>
          <a:xfrm>
            <a:off x="457200" y="2761920"/>
            <a:ext cx="4015800" cy="1422720"/>
          </a:xfrm>
          <a:prstGeom prst="rect">
            <a:avLst/>
          </a:prstGeom>
        </p:spPr>
        <p:txBody>
          <a:bodyPr lIns="0" rIns="0" tIns="0" bIns="0">
            <a:normAutofit/>
          </a:bodyPr>
          <a:p>
            <a:endParaRPr b="0" lang="tr-TR" sz="3200" spc="-1" strike="noStrike">
              <a:latin typeface="Arial"/>
            </a:endParaRPr>
          </a:p>
        </p:txBody>
      </p:sp>
      <p:sp>
        <p:nvSpPr>
          <p:cNvPr id="220" name="PlaceHolder 5"/>
          <p:cNvSpPr>
            <a:spLocks noGrp="1"/>
          </p:cNvSpPr>
          <p:nvPr>
            <p:ph type="body"/>
          </p:nvPr>
        </p:nvSpPr>
        <p:spPr>
          <a:xfrm>
            <a:off x="467424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21"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22" name="PlaceHolder 2"/>
          <p:cNvSpPr>
            <a:spLocks noGrp="1"/>
          </p:cNvSpPr>
          <p:nvPr>
            <p:ph type="body"/>
          </p:nvPr>
        </p:nvSpPr>
        <p:spPr>
          <a:xfrm>
            <a:off x="457200" y="1203480"/>
            <a:ext cx="2649600" cy="1422720"/>
          </a:xfrm>
          <a:prstGeom prst="rect">
            <a:avLst/>
          </a:prstGeom>
        </p:spPr>
        <p:txBody>
          <a:bodyPr lIns="0" rIns="0" tIns="0" bIns="0">
            <a:normAutofit/>
          </a:bodyPr>
          <a:p>
            <a:endParaRPr b="0" lang="tr-TR" sz="3200" spc="-1" strike="noStrike">
              <a:latin typeface="Arial"/>
            </a:endParaRPr>
          </a:p>
        </p:txBody>
      </p:sp>
      <p:sp>
        <p:nvSpPr>
          <p:cNvPr id="223" name="PlaceHolder 3"/>
          <p:cNvSpPr>
            <a:spLocks noGrp="1"/>
          </p:cNvSpPr>
          <p:nvPr>
            <p:ph type="body"/>
          </p:nvPr>
        </p:nvSpPr>
        <p:spPr>
          <a:xfrm>
            <a:off x="3239640" y="1203480"/>
            <a:ext cx="2649600" cy="1422720"/>
          </a:xfrm>
          <a:prstGeom prst="rect">
            <a:avLst/>
          </a:prstGeom>
        </p:spPr>
        <p:txBody>
          <a:bodyPr lIns="0" rIns="0" tIns="0" bIns="0">
            <a:normAutofit/>
          </a:bodyPr>
          <a:p>
            <a:endParaRPr b="0" lang="tr-TR" sz="3200" spc="-1" strike="noStrike">
              <a:latin typeface="Arial"/>
            </a:endParaRPr>
          </a:p>
        </p:txBody>
      </p:sp>
      <p:sp>
        <p:nvSpPr>
          <p:cNvPr id="224" name="PlaceHolder 4"/>
          <p:cNvSpPr>
            <a:spLocks noGrp="1"/>
          </p:cNvSpPr>
          <p:nvPr>
            <p:ph type="body"/>
          </p:nvPr>
        </p:nvSpPr>
        <p:spPr>
          <a:xfrm>
            <a:off x="6022080" y="1203480"/>
            <a:ext cx="2649600" cy="1422720"/>
          </a:xfrm>
          <a:prstGeom prst="rect">
            <a:avLst/>
          </a:prstGeom>
        </p:spPr>
        <p:txBody>
          <a:bodyPr lIns="0" rIns="0" tIns="0" bIns="0">
            <a:normAutofit/>
          </a:bodyPr>
          <a:p>
            <a:endParaRPr b="0" lang="tr-TR" sz="3200" spc="-1" strike="noStrike">
              <a:latin typeface="Arial"/>
            </a:endParaRPr>
          </a:p>
        </p:txBody>
      </p:sp>
      <p:sp>
        <p:nvSpPr>
          <p:cNvPr id="225" name="PlaceHolder 5"/>
          <p:cNvSpPr>
            <a:spLocks noGrp="1"/>
          </p:cNvSpPr>
          <p:nvPr>
            <p:ph type="body"/>
          </p:nvPr>
        </p:nvSpPr>
        <p:spPr>
          <a:xfrm>
            <a:off x="457200" y="2761920"/>
            <a:ext cx="2649600" cy="1422720"/>
          </a:xfrm>
          <a:prstGeom prst="rect">
            <a:avLst/>
          </a:prstGeom>
        </p:spPr>
        <p:txBody>
          <a:bodyPr lIns="0" rIns="0" tIns="0" bIns="0">
            <a:normAutofit/>
          </a:bodyPr>
          <a:p>
            <a:endParaRPr b="0" lang="tr-TR" sz="3200" spc="-1" strike="noStrike">
              <a:latin typeface="Arial"/>
            </a:endParaRPr>
          </a:p>
        </p:txBody>
      </p:sp>
      <p:sp>
        <p:nvSpPr>
          <p:cNvPr id="226" name="PlaceHolder 6"/>
          <p:cNvSpPr>
            <a:spLocks noGrp="1"/>
          </p:cNvSpPr>
          <p:nvPr>
            <p:ph type="body"/>
          </p:nvPr>
        </p:nvSpPr>
        <p:spPr>
          <a:xfrm>
            <a:off x="3239640" y="2761920"/>
            <a:ext cx="2649600" cy="1422720"/>
          </a:xfrm>
          <a:prstGeom prst="rect">
            <a:avLst/>
          </a:prstGeom>
        </p:spPr>
        <p:txBody>
          <a:bodyPr lIns="0" rIns="0" tIns="0" bIns="0">
            <a:normAutofit/>
          </a:bodyPr>
          <a:p>
            <a:endParaRPr b="0" lang="tr-TR" sz="3200" spc="-1" strike="noStrike">
              <a:latin typeface="Arial"/>
            </a:endParaRPr>
          </a:p>
        </p:txBody>
      </p:sp>
      <p:sp>
        <p:nvSpPr>
          <p:cNvPr id="227" name="PlaceHolder 7"/>
          <p:cNvSpPr>
            <a:spLocks noGrp="1"/>
          </p:cNvSpPr>
          <p:nvPr>
            <p:ph type="body"/>
          </p:nvPr>
        </p:nvSpPr>
        <p:spPr>
          <a:xfrm>
            <a:off x="6022080" y="2761920"/>
            <a:ext cx="26496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30"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31"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tr-TR" sz="3200" spc="-1" strike="noStrike">
              <a:latin typeface="Arial"/>
            </a:endParaRP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32"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33" name="PlaceHolder 2"/>
          <p:cNvSpPr>
            <a:spLocks noGrp="1"/>
          </p:cNvSpPr>
          <p:nvPr>
            <p:ph type="body"/>
          </p:nvPr>
        </p:nvSpPr>
        <p:spPr>
          <a:xfrm>
            <a:off x="457200" y="1203480"/>
            <a:ext cx="8229240" cy="2982960"/>
          </a:xfrm>
          <a:prstGeom prst="rect">
            <a:avLst/>
          </a:prstGeom>
        </p:spPr>
        <p:txBody>
          <a:bodyPr lIns="0" rIns="0" tIns="0" bIns="0">
            <a:normAutofit/>
          </a:bodyPr>
          <a:p>
            <a:endParaRPr b="0" lang="tr-TR" sz="3200" spc="-1" strike="noStrike">
              <a:latin typeface="Arial"/>
            </a:endParaRP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34"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35" name="PlaceHolder 2"/>
          <p:cNvSpPr>
            <a:spLocks noGrp="1"/>
          </p:cNvSpPr>
          <p:nvPr>
            <p:ph type="body"/>
          </p:nvPr>
        </p:nvSpPr>
        <p:spPr>
          <a:xfrm>
            <a:off x="457200" y="1203480"/>
            <a:ext cx="4015800" cy="2982960"/>
          </a:xfrm>
          <a:prstGeom prst="rect">
            <a:avLst/>
          </a:prstGeom>
        </p:spPr>
        <p:txBody>
          <a:bodyPr lIns="0" rIns="0" tIns="0" bIns="0">
            <a:normAutofit/>
          </a:bodyPr>
          <a:p>
            <a:endParaRPr b="0" lang="tr-TR" sz="3200" spc="-1" strike="noStrike">
              <a:latin typeface="Arial"/>
            </a:endParaRPr>
          </a:p>
        </p:txBody>
      </p:sp>
      <p:sp>
        <p:nvSpPr>
          <p:cNvPr id="236" name="PlaceHolder 3"/>
          <p:cNvSpPr>
            <a:spLocks noGrp="1"/>
          </p:cNvSpPr>
          <p:nvPr>
            <p:ph type="body"/>
          </p:nvPr>
        </p:nvSpPr>
        <p:spPr>
          <a:xfrm>
            <a:off x="4674240" y="1203480"/>
            <a:ext cx="4015800" cy="2982960"/>
          </a:xfrm>
          <a:prstGeom prst="rect">
            <a:avLst/>
          </a:prstGeom>
        </p:spPr>
        <p:txBody>
          <a:bodyPr lIns="0" rIns="0" tIns="0" bIns="0">
            <a:normAutofit/>
          </a:bodyPr>
          <a:p>
            <a:endParaRPr b="0" lang="tr-TR" sz="3200" spc="-1" strike="noStrike">
              <a:latin typeface="Arial"/>
            </a:endParaRP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37"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38" name="PlaceHolder 1"/>
          <p:cNvSpPr>
            <a:spLocks noGrp="1"/>
          </p:cNvSpPr>
          <p:nvPr>
            <p:ph type="subTitle"/>
          </p:nvPr>
        </p:nvSpPr>
        <p:spPr>
          <a:xfrm>
            <a:off x="457200" y="205200"/>
            <a:ext cx="8228160" cy="3976200"/>
          </a:xfrm>
          <a:prstGeom prst="rect">
            <a:avLst/>
          </a:prstGeom>
        </p:spPr>
        <p:txBody>
          <a:bodyPr lIns="0" rIns="0" tIns="0" bIns="0" anchor="ctr">
            <a:noAutofit/>
          </a:bodyPr>
          <a:p>
            <a:pPr algn="ctr"/>
            <a:endParaRPr b="0" lang="tr-TR" sz="3200" spc="-1" strike="noStrike">
              <a:latin typeface="Arial"/>
            </a:endParaRP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39"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40"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241" name="PlaceHolder 3"/>
          <p:cNvSpPr>
            <a:spLocks noGrp="1"/>
          </p:cNvSpPr>
          <p:nvPr>
            <p:ph type="body"/>
          </p:nvPr>
        </p:nvSpPr>
        <p:spPr>
          <a:xfrm>
            <a:off x="4674240" y="1203480"/>
            <a:ext cx="4015800" cy="2982960"/>
          </a:xfrm>
          <a:prstGeom prst="rect">
            <a:avLst/>
          </a:prstGeom>
        </p:spPr>
        <p:txBody>
          <a:bodyPr lIns="0" rIns="0" tIns="0" bIns="0">
            <a:normAutofit/>
          </a:bodyPr>
          <a:p>
            <a:endParaRPr b="0" lang="tr-TR" sz="3200" spc="-1" strike="noStrike">
              <a:latin typeface="Arial"/>
            </a:endParaRPr>
          </a:p>
        </p:txBody>
      </p:sp>
      <p:sp>
        <p:nvSpPr>
          <p:cNvPr id="242" name="PlaceHolder 4"/>
          <p:cNvSpPr>
            <a:spLocks noGrp="1"/>
          </p:cNvSpPr>
          <p:nvPr>
            <p:ph type="body"/>
          </p:nvPr>
        </p:nvSpPr>
        <p:spPr>
          <a:xfrm>
            <a:off x="45720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43"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44" name="PlaceHolder 2"/>
          <p:cNvSpPr>
            <a:spLocks noGrp="1"/>
          </p:cNvSpPr>
          <p:nvPr>
            <p:ph type="body"/>
          </p:nvPr>
        </p:nvSpPr>
        <p:spPr>
          <a:xfrm>
            <a:off x="457200" y="1203480"/>
            <a:ext cx="4015800" cy="2982960"/>
          </a:xfrm>
          <a:prstGeom prst="rect">
            <a:avLst/>
          </a:prstGeom>
        </p:spPr>
        <p:txBody>
          <a:bodyPr lIns="0" rIns="0" tIns="0" bIns="0">
            <a:normAutofit/>
          </a:bodyPr>
          <a:p>
            <a:endParaRPr b="0" lang="tr-TR" sz="3200" spc="-1" strike="noStrike">
              <a:latin typeface="Arial"/>
            </a:endParaRPr>
          </a:p>
        </p:txBody>
      </p:sp>
      <p:sp>
        <p:nvSpPr>
          <p:cNvPr id="245"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246" name="PlaceHolder 4"/>
          <p:cNvSpPr>
            <a:spLocks noGrp="1"/>
          </p:cNvSpPr>
          <p:nvPr>
            <p:ph type="body"/>
          </p:nvPr>
        </p:nvSpPr>
        <p:spPr>
          <a:xfrm>
            <a:off x="467424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47"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48"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249"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250" name="PlaceHolder 4"/>
          <p:cNvSpPr>
            <a:spLocks noGrp="1"/>
          </p:cNvSpPr>
          <p:nvPr>
            <p:ph type="body"/>
          </p:nvPr>
        </p:nvSpPr>
        <p:spPr>
          <a:xfrm>
            <a:off x="457200" y="2761920"/>
            <a:ext cx="822924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51"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52" name="PlaceHolder 2"/>
          <p:cNvSpPr>
            <a:spLocks noGrp="1"/>
          </p:cNvSpPr>
          <p:nvPr>
            <p:ph type="body"/>
          </p:nvPr>
        </p:nvSpPr>
        <p:spPr>
          <a:xfrm>
            <a:off x="457200" y="1203480"/>
            <a:ext cx="8229240" cy="1422720"/>
          </a:xfrm>
          <a:prstGeom prst="rect">
            <a:avLst/>
          </a:prstGeom>
        </p:spPr>
        <p:txBody>
          <a:bodyPr lIns="0" rIns="0" tIns="0" bIns="0">
            <a:normAutofit/>
          </a:bodyPr>
          <a:p>
            <a:endParaRPr b="0" lang="tr-TR" sz="3200" spc="-1" strike="noStrike">
              <a:latin typeface="Arial"/>
            </a:endParaRPr>
          </a:p>
        </p:txBody>
      </p:sp>
      <p:sp>
        <p:nvSpPr>
          <p:cNvPr id="253" name="PlaceHolder 3"/>
          <p:cNvSpPr>
            <a:spLocks noGrp="1"/>
          </p:cNvSpPr>
          <p:nvPr>
            <p:ph type="body"/>
          </p:nvPr>
        </p:nvSpPr>
        <p:spPr>
          <a:xfrm>
            <a:off x="457200" y="2761920"/>
            <a:ext cx="822924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54"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55"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256"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257" name="PlaceHolder 4"/>
          <p:cNvSpPr>
            <a:spLocks noGrp="1"/>
          </p:cNvSpPr>
          <p:nvPr>
            <p:ph type="body"/>
          </p:nvPr>
        </p:nvSpPr>
        <p:spPr>
          <a:xfrm>
            <a:off x="457200" y="2761920"/>
            <a:ext cx="4015800" cy="1422720"/>
          </a:xfrm>
          <a:prstGeom prst="rect">
            <a:avLst/>
          </a:prstGeom>
        </p:spPr>
        <p:txBody>
          <a:bodyPr lIns="0" rIns="0" tIns="0" bIns="0">
            <a:normAutofit/>
          </a:bodyPr>
          <a:p>
            <a:endParaRPr b="0" lang="tr-TR" sz="3200" spc="-1" strike="noStrike">
              <a:latin typeface="Arial"/>
            </a:endParaRPr>
          </a:p>
        </p:txBody>
      </p:sp>
      <p:sp>
        <p:nvSpPr>
          <p:cNvPr id="258" name="PlaceHolder 5"/>
          <p:cNvSpPr>
            <a:spLocks noGrp="1"/>
          </p:cNvSpPr>
          <p:nvPr>
            <p:ph type="body"/>
          </p:nvPr>
        </p:nvSpPr>
        <p:spPr>
          <a:xfrm>
            <a:off x="467424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59"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60" name="PlaceHolder 2"/>
          <p:cNvSpPr>
            <a:spLocks noGrp="1"/>
          </p:cNvSpPr>
          <p:nvPr>
            <p:ph type="body"/>
          </p:nvPr>
        </p:nvSpPr>
        <p:spPr>
          <a:xfrm>
            <a:off x="457200" y="1203480"/>
            <a:ext cx="2649600" cy="1422720"/>
          </a:xfrm>
          <a:prstGeom prst="rect">
            <a:avLst/>
          </a:prstGeom>
        </p:spPr>
        <p:txBody>
          <a:bodyPr lIns="0" rIns="0" tIns="0" bIns="0">
            <a:normAutofit/>
          </a:bodyPr>
          <a:p>
            <a:endParaRPr b="0" lang="tr-TR" sz="3200" spc="-1" strike="noStrike">
              <a:latin typeface="Arial"/>
            </a:endParaRPr>
          </a:p>
        </p:txBody>
      </p:sp>
      <p:sp>
        <p:nvSpPr>
          <p:cNvPr id="261" name="PlaceHolder 3"/>
          <p:cNvSpPr>
            <a:spLocks noGrp="1"/>
          </p:cNvSpPr>
          <p:nvPr>
            <p:ph type="body"/>
          </p:nvPr>
        </p:nvSpPr>
        <p:spPr>
          <a:xfrm>
            <a:off x="3239640" y="1203480"/>
            <a:ext cx="2649600" cy="1422720"/>
          </a:xfrm>
          <a:prstGeom prst="rect">
            <a:avLst/>
          </a:prstGeom>
        </p:spPr>
        <p:txBody>
          <a:bodyPr lIns="0" rIns="0" tIns="0" bIns="0">
            <a:normAutofit/>
          </a:bodyPr>
          <a:p>
            <a:endParaRPr b="0" lang="tr-TR" sz="3200" spc="-1" strike="noStrike">
              <a:latin typeface="Arial"/>
            </a:endParaRPr>
          </a:p>
        </p:txBody>
      </p:sp>
      <p:sp>
        <p:nvSpPr>
          <p:cNvPr id="262" name="PlaceHolder 4"/>
          <p:cNvSpPr>
            <a:spLocks noGrp="1"/>
          </p:cNvSpPr>
          <p:nvPr>
            <p:ph type="body"/>
          </p:nvPr>
        </p:nvSpPr>
        <p:spPr>
          <a:xfrm>
            <a:off x="6022080" y="1203480"/>
            <a:ext cx="2649600" cy="1422720"/>
          </a:xfrm>
          <a:prstGeom prst="rect">
            <a:avLst/>
          </a:prstGeom>
        </p:spPr>
        <p:txBody>
          <a:bodyPr lIns="0" rIns="0" tIns="0" bIns="0">
            <a:normAutofit/>
          </a:bodyPr>
          <a:p>
            <a:endParaRPr b="0" lang="tr-TR" sz="3200" spc="-1" strike="noStrike">
              <a:latin typeface="Arial"/>
            </a:endParaRPr>
          </a:p>
        </p:txBody>
      </p:sp>
      <p:sp>
        <p:nvSpPr>
          <p:cNvPr id="263" name="PlaceHolder 5"/>
          <p:cNvSpPr>
            <a:spLocks noGrp="1"/>
          </p:cNvSpPr>
          <p:nvPr>
            <p:ph type="body"/>
          </p:nvPr>
        </p:nvSpPr>
        <p:spPr>
          <a:xfrm>
            <a:off x="457200" y="2761920"/>
            <a:ext cx="2649600" cy="1422720"/>
          </a:xfrm>
          <a:prstGeom prst="rect">
            <a:avLst/>
          </a:prstGeom>
        </p:spPr>
        <p:txBody>
          <a:bodyPr lIns="0" rIns="0" tIns="0" bIns="0">
            <a:normAutofit/>
          </a:bodyPr>
          <a:p>
            <a:endParaRPr b="0" lang="tr-TR" sz="3200" spc="-1" strike="noStrike">
              <a:latin typeface="Arial"/>
            </a:endParaRPr>
          </a:p>
        </p:txBody>
      </p:sp>
      <p:sp>
        <p:nvSpPr>
          <p:cNvPr id="264" name="PlaceHolder 6"/>
          <p:cNvSpPr>
            <a:spLocks noGrp="1"/>
          </p:cNvSpPr>
          <p:nvPr>
            <p:ph type="body"/>
          </p:nvPr>
        </p:nvSpPr>
        <p:spPr>
          <a:xfrm>
            <a:off x="3239640" y="2761920"/>
            <a:ext cx="2649600" cy="1422720"/>
          </a:xfrm>
          <a:prstGeom prst="rect">
            <a:avLst/>
          </a:prstGeom>
        </p:spPr>
        <p:txBody>
          <a:bodyPr lIns="0" rIns="0" tIns="0" bIns="0">
            <a:normAutofit/>
          </a:bodyPr>
          <a:p>
            <a:endParaRPr b="0" lang="tr-TR" sz="3200" spc="-1" strike="noStrike">
              <a:latin typeface="Arial"/>
            </a:endParaRPr>
          </a:p>
        </p:txBody>
      </p:sp>
      <p:sp>
        <p:nvSpPr>
          <p:cNvPr id="265" name="PlaceHolder 7"/>
          <p:cNvSpPr>
            <a:spLocks noGrp="1"/>
          </p:cNvSpPr>
          <p:nvPr>
            <p:ph type="body"/>
          </p:nvPr>
        </p:nvSpPr>
        <p:spPr>
          <a:xfrm>
            <a:off x="6022080" y="2761920"/>
            <a:ext cx="26496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8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68"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69" name="PlaceHolder 2"/>
          <p:cNvSpPr>
            <a:spLocks noGrp="1"/>
          </p:cNvSpPr>
          <p:nvPr>
            <p:ph type="subTitle"/>
          </p:nvPr>
        </p:nvSpPr>
        <p:spPr>
          <a:xfrm>
            <a:off x="457200" y="1203480"/>
            <a:ext cx="8229240" cy="2982960"/>
          </a:xfrm>
          <a:prstGeom prst="rect">
            <a:avLst/>
          </a:prstGeom>
        </p:spPr>
        <p:txBody>
          <a:bodyPr lIns="0" rIns="0" tIns="0" bIns="0" anchor="ctr">
            <a:noAutofit/>
          </a:bodyPr>
          <a:p>
            <a:pPr algn="ctr"/>
            <a:endParaRPr b="0" lang="tr-TR" sz="3200" spc="-1" strike="noStrike">
              <a:latin typeface="Arial"/>
            </a:endParaRPr>
          </a:p>
        </p:txBody>
      </p:sp>
    </p:spTree>
  </p:cSld>
</p:sldLayout>
</file>

<file path=ppt/slideLayouts/slideLayout8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70"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71" name="PlaceHolder 2"/>
          <p:cNvSpPr>
            <a:spLocks noGrp="1"/>
          </p:cNvSpPr>
          <p:nvPr>
            <p:ph type="body"/>
          </p:nvPr>
        </p:nvSpPr>
        <p:spPr>
          <a:xfrm>
            <a:off x="457200" y="1203480"/>
            <a:ext cx="8229240" cy="2982960"/>
          </a:xfrm>
          <a:prstGeom prst="rect">
            <a:avLst/>
          </a:prstGeom>
        </p:spPr>
        <p:txBody>
          <a:bodyPr lIns="0" rIns="0" tIns="0" bIns="0">
            <a:normAutofit/>
          </a:bodyPr>
          <a:p>
            <a:endParaRPr b="0" lang="tr-TR" sz="3200" spc="-1" strike="noStrike">
              <a:latin typeface="Arial"/>
            </a:endParaRPr>
          </a:p>
        </p:txBody>
      </p:sp>
    </p:spTree>
  </p:cSld>
</p:sldLayout>
</file>

<file path=ppt/slideLayouts/slideLayout8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72"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73" name="PlaceHolder 2"/>
          <p:cNvSpPr>
            <a:spLocks noGrp="1"/>
          </p:cNvSpPr>
          <p:nvPr>
            <p:ph type="body"/>
          </p:nvPr>
        </p:nvSpPr>
        <p:spPr>
          <a:xfrm>
            <a:off x="457200" y="1203480"/>
            <a:ext cx="4015800" cy="2982960"/>
          </a:xfrm>
          <a:prstGeom prst="rect">
            <a:avLst/>
          </a:prstGeom>
        </p:spPr>
        <p:txBody>
          <a:bodyPr lIns="0" rIns="0" tIns="0" bIns="0">
            <a:normAutofit/>
          </a:bodyPr>
          <a:p>
            <a:endParaRPr b="0" lang="tr-TR" sz="3200" spc="-1" strike="noStrike">
              <a:latin typeface="Arial"/>
            </a:endParaRPr>
          </a:p>
        </p:txBody>
      </p:sp>
      <p:sp>
        <p:nvSpPr>
          <p:cNvPr id="274" name="PlaceHolder 3"/>
          <p:cNvSpPr>
            <a:spLocks noGrp="1"/>
          </p:cNvSpPr>
          <p:nvPr>
            <p:ph type="body"/>
          </p:nvPr>
        </p:nvSpPr>
        <p:spPr>
          <a:xfrm>
            <a:off x="4674240" y="1203480"/>
            <a:ext cx="4015800" cy="2982960"/>
          </a:xfrm>
          <a:prstGeom prst="rect">
            <a:avLst/>
          </a:prstGeom>
        </p:spPr>
        <p:txBody>
          <a:bodyPr lIns="0" rIns="0" tIns="0" bIns="0">
            <a:normAutofit/>
          </a:bodyPr>
          <a:p>
            <a:endParaRPr b="0" lang="tr-TR" sz="3200" spc="-1" strike="noStrike">
              <a:latin typeface="Arial"/>
            </a:endParaRPr>
          </a:p>
        </p:txBody>
      </p:sp>
    </p:spTree>
  </p:cSld>
</p:sldLayout>
</file>

<file path=ppt/slideLayouts/slideLayout8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75"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Tree>
  </p:cSld>
</p:sldLayout>
</file>

<file path=ppt/slideLayouts/slideLayout9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76" name="PlaceHolder 1"/>
          <p:cNvSpPr>
            <a:spLocks noGrp="1"/>
          </p:cNvSpPr>
          <p:nvPr>
            <p:ph type="subTitle"/>
          </p:nvPr>
        </p:nvSpPr>
        <p:spPr>
          <a:xfrm>
            <a:off x="457200" y="205200"/>
            <a:ext cx="8228160" cy="3976200"/>
          </a:xfrm>
          <a:prstGeom prst="rect">
            <a:avLst/>
          </a:prstGeom>
        </p:spPr>
        <p:txBody>
          <a:bodyPr lIns="0" rIns="0" tIns="0" bIns="0" anchor="ctr">
            <a:noAutofit/>
          </a:bodyPr>
          <a:p>
            <a:pPr algn="ctr"/>
            <a:endParaRPr b="0" lang="tr-TR" sz="3200" spc="-1" strike="noStrike">
              <a:latin typeface="Arial"/>
            </a:endParaRPr>
          </a:p>
        </p:txBody>
      </p:sp>
    </p:spTree>
  </p:cSld>
</p:sldLayout>
</file>

<file path=ppt/slideLayouts/slideLayout9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77"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78"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279" name="PlaceHolder 3"/>
          <p:cNvSpPr>
            <a:spLocks noGrp="1"/>
          </p:cNvSpPr>
          <p:nvPr>
            <p:ph type="body"/>
          </p:nvPr>
        </p:nvSpPr>
        <p:spPr>
          <a:xfrm>
            <a:off x="4674240" y="1203480"/>
            <a:ext cx="4015800" cy="2982960"/>
          </a:xfrm>
          <a:prstGeom prst="rect">
            <a:avLst/>
          </a:prstGeom>
        </p:spPr>
        <p:txBody>
          <a:bodyPr lIns="0" rIns="0" tIns="0" bIns="0">
            <a:normAutofit/>
          </a:bodyPr>
          <a:p>
            <a:endParaRPr b="0" lang="tr-TR" sz="3200" spc="-1" strike="noStrike">
              <a:latin typeface="Arial"/>
            </a:endParaRPr>
          </a:p>
        </p:txBody>
      </p:sp>
      <p:sp>
        <p:nvSpPr>
          <p:cNvPr id="280" name="PlaceHolder 4"/>
          <p:cNvSpPr>
            <a:spLocks noGrp="1"/>
          </p:cNvSpPr>
          <p:nvPr>
            <p:ph type="body"/>
          </p:nvPr>
        </p:nvSpPr>
        <p:spPr>
          <a:xfrm>
            <a:off x="45720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9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81"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82" name="PlaceHolder 2"/>
          <p:cNvSpPr>
            <a:spLocks noGrp="1"/>
          </p:cNvSpPr>
          <p:nvPr>
            <p:ph type="body"/>
          </p:nvPr>
        </p:nvSpPr>
        <p:spPr>
          <a:xfrm>
            <a:off x="457200" y="1203480"/>
            <a:ext cx="4015800" cy="2982960"/>
          </a:xfrm>
          <a:prstGeom prst="rect">
            <a:avLst/>
          </a:prstGeom>
        </p:spPr>
        <p:txBody>
          <a:bodyPr lIns="0" rIns="0" tIns="0" bIns="0">
            <a:normAutofit/>
          </a:bodyPr>
          <a:p>
            <a:endParaRPr b="0" lang="tr-TR" sz="3200" spc="-1" strike="noStrike">
              <a:latin typeface="Arial"/>
            </a:endParaRPr>
          </a:p>
        </p:txBody>
      </p:sp>
      <p:sp>
        <p:nvSpPr>
          <p:cNvPr id="283"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284" name="PlaceHolder 4"/>
          <p:cNvSpPr>
            <a:spLocks noGrp="1"/>
          </p:cNvSpPr>
          <p:nvPr>
            <p:ph type="body"/>
          </p:nvPr>
        </p:nvSpPr>
        <p:spPr>
          <a:xfrm>
            <a:off x="467424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9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85"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86"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287"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288" name="PlaceHolder 4"/>
          <p:cNvSpPr>
            <a:spLocks noGrp="1"/>
          </p:cNvSpPr>
          <p:nvPr>
            <p:ph type="body"/>
          </p:nvPr>
        </p:nvSpPr>
        <p:spPr>
          <a:xfrm>
            <a:off x="457200" y="2761920"/>
            <a:ext cx="822924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9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89"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90" name="PlaceHolder 2"/>
          <p:cNvSpPr>
            <a:spLocks noGrp="1"/>
          </p:cNvSpPr>
          <p:nvPr>
            <p:ph type="body"/>
          </p:nvPr>
        </p:nvSpPr>
        <p:spPr>
          <a:xfrm>
            <a:off x="457200" y="1203480"/>
            <a:ext cx="8229240" cy="1422720"/>
          </a:xfrm>
          <a:prstGeom prst="rect">
            <a:avLst/>
          </a:prstGeom>
        </p:spPr>
        <p:txBody>
          <a:bodyPr lIns="0" rIns="0" tIns="0" bIns="0">
            <a:normAutofit/>
          </a:bodyPr>
          <a:p>
            <a:endParaRPr b="0" lang="tr-TR" sz="3200" spc="-1" strike="noStrike">
              <a:latin typeface="Arial"/>
            </a:endParaRPr>
          </a:p>
        </p:txBody>
      </p:sp>
      <p:sp>
        <p:nvSpPr>
          <p:cNvPr id="291" name="PlaceHolder 3"/>
          <p:cNvSpPr>
            <a:spLocks noGrp="1"/>
          </p:cNvSpPr>
          <p:nvPr>
            <p:ph type="body"/>
          </p:nvPr>
        </p:nvSpPr>
        <p:spPr>
          <a:xfrm>
            <a:off x="457200" y="2761920"/>
            <a:ext cx="822924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9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2"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93" name="PlaceHolder 2"/>
          <p:cNvSpPr>
            <a:spLocks noGrp="1"/>
          </p:cNvSpPr>
          <p:nvPr>
            <p:ph type="body"/>
          </p:nvPr>
        </p:nvSpPr>
        <p:spPr>
          <a:xfrm>
            <a:off x="457200" y="1203480"/>
            <a:ext cx="4015800" cy="1422720"/>
          </a:xfrm>
          <a:prstGeom prst="rect">
            <a:avLst/>
          </a:prstGeom>
        </p:spPr>
        <p:txBody>
          <a:bodyPr lIns="0" rIns="0" tIns="0" bIns="0">
            <a:normAutofit/>
          </a:bodyPr>
          <a:p>
            <a:endParaRPr b="0" lang="tr-TR" sz="3200" spc="-1" strike="noStrike">
              <a:latin typeface="Arial"/>
            </a:endParaRPr>
          </a:p>
        </p:txBody>
      </p:sp>
      <p:sp>
        <p:nvSpPr>
          <p:cNvPr id="294" name="PlaceHolder 3"/>
          <p:cNvSpPr>
            <a:spLocks noGrp="1"/>
          </p:cNvSpPr>
          <p:nvPr>
            <p:ph type="body"/>
          </p:nvPr>
        </p:nvSpPr>
        <p:spPr>
          <a:xfrm>
            <a:off x="4674240" y="1203480"/>
            <a:ext cx="4015800" cy="1422720"/>
          </a:xfrm>
          <a:prstGeom prst="rect">
            <a:avLst/>
          </a:prstGeom>
        </p:spPr>
        <p:txBody>
          <a:bodyPr lIns="0" rIns="0" tIns="0" bIns="0">
            <a:normAutofit/>
          </a:bodyPr>
          <a:p>
            <a:endParaRPr b="0" lang="tr-TR" sz="3200" spc="-1" strike="noStrike">
              <a:latin typeface="Arial"/>
            </a:endParaRPr>
          </a:p>
        </p:txBody>
      </p:sp>
      <p:sp>
        <p:nvSpPr>
          <p:cNvPr id="295" name="PlaceHolder 4"/>
          <p:cNvSpPr>
            <a:spLocks noGrp="1"/>
          </p:cNvSpPr>
          <p:nvPr>
            <p:ph type="body"/>
          </p:nvPr>
        </p:nvSpPr>
        <p:spPr>
          <a:xfrm>
            <a:off x="457200" y="2761920"/>
            <a:ext cx="4015800" cy="1422720"/>
          </a:xfrm>
          <a:prstGeom prst="rect">
            <a:avLst/>
          </a:prstGeom>
        </p:spPr>
        <p:txBody>
          <a:bodyPr lIns="0" rIns="0" tIns="0" bIns="0">
            <a:normAutofit/>
          </a:bodyPr>
          <a:p>
            <a:endParaRPr b="0" lang="tr-TR" sz="3200" spc="-1" strike="noStrike">
              <a:latin typeface="Arial"/>
            </a:endParaRPr>
          </a:p>
        </p:txBody>
      </p:sp>
      <p:sp>
        <p:nvSpPr>
          <p:cNvPr id="296" name="PlaceHolder 5"/>
          <p:cNvSpPr>
            <a:spLocks noGrp="1"/>
          </p:cNvSpPr>
          <p:nvPr>
            <p:ph type="body"/>
          </p:nvPr>
        </p:nvSpPr>
        <p:spPr>
          <a:xfrm>
            <a:off x="4674240" y="2761920"/>
            <a:ext cx="4015800" cy="1422720"/>
          </a:xfrm>
          <a:prstGeom prst="rect">
            <a:avLst/>
          </a:prstGeom>
        </p:spPr>
        <p:txBody>
          <a:bodyPr lIns="0" rIns="0" tIns="0" bIns="0">
            <a:normAutofit/>
          </a:bodyPr>
          <a:p>
            <a:endParaRPr b="0" lang="tr-TR" sz="3200" spc="-1" strike="noStrike">
              <a:latin typeface="Arial"/>
            </a:endParaRPr>
          </a:p>
        </p:txBody>
      </p:sp>
    </p:spTree>
  </p:cSld>
</p:sldLayout>
</file>

<file path=ppt/slideLayouts/slideLayout9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97" name="PlaceHolder 1"/>
          <p:cNvSpPr>
            <a:spLocks noGrp="1"/>
          </p:cNvSpPr>
          <p:nvPr>
            <p:ph type="title"/>
          </p:nvPr>
        </p:nvSpPr>
        <p:spPr>
          <a:xfrm>
            <a:off x="457200" y="205200"/>
            <a:ext cx="8228160" cy="857520"/>
          </a:xfrm>
          <a:prstGeom prst="rect">
            <a:avLst/>
          </a:prstGeom>
        </p:spPr>
        <p:txBody>
          <a:bodyPr lIns="0" rIns="0" tIns="0" bIns="0" anchor="ctr">
            <a:noAutofit/>
          </a:bodyPr>
          <a:p>
            <a:pPr algn="ctr"/>
            <a:endParaRPr b="0" lang="tr-TR" sz="4400" spc="-1" strike="noStrike">
              <a:latin typeface="Arial"/>
            </a:endParaRPr>
          </a:p>
        </p:txBody>
      </p:sp>
      <p:sp>
        <p:nvSpPr>
          <p:cNvPr id="298" name="PlaceHolder 2"/>
          <p:cNvSpPr>
            <a:spLocks noGrp="1"/>
          </p:cNvSpPr>
          <p:nvPr>
            <p:ph type="body"/>
          </p:nvPr>
        </p:nvSpPr>
        <p:spPr>
          <a:xfrm>
            <a:off x="457200" y="1203480"/>
            <a:ext cx="2649600" cy="1422720"/>
          </a:xfrm>
          <a:prstGeom prst="rect">
            <a:avLst/>
          </a:prstGeom>
        </p:spPr>
        <p:txBody>
          <a:bodyPr lIns="0" rIns="0" tIns="0" bIns="0">
            <a:normAutofit/>
          </a:bodyPr>
          <a:p>
            <a:endParaRPr b="0" lang="tr-TR" sz="3200" spc="-1" strike="noStrike">
              <a:latin typeface="Arial"/>
            </a:endParaRPr>
          </a:p>
        </p:txBody>
      </p:sp>
      <p:sp>
        <p:nvSpPr>
          <p:cNvPr id="299" name="PlaceHolder 3"/>
          <p:cNvSpPr>
            <a:spLocks noGrp="1"/>
          </p:cNvSpPr>
          <p:nvPr>
            <p:ph type="body"/>
          </p:nvPr>
        </p:nvSpPr>
        <p:spPr>
          <a:xfrm>
            <a:off x="3239640" y="1203480"/>
            <a:ext cx="2649600" cy="1422720"/>
          </a:xfrm>
          <a:prstGeom prst="rect">
            <a:avLst/>
          </a:prstGeom>
        </p:spPr>
        <p:txBody>
          <a:bodyPr lIns="0" rIns="0" tIns="0" bIns="0">
            <a:normAutofit/>
          </a:bodyPr>
          <a:p>
            <a:endParaRPr b="0" lang="tr-TR" sz="3200" spc="-1" strike="noStrike">
              <a:latin typeface="Arial"/>
            </a:endParaRPr>
          </a:p>
        </p:txBody>
      </p:sp>
      <p:sp>
        <p:nvSpPr>
          <p:cNvPr id="300" name="PlaceHolder 4"/>
          <p:cNvSpPr>
            <a:spLocks noGrp="1"/>
          </p:cNvSpPr>
          <p:nvPr>
            <p:ph type="body"/>
          </p:nvPr>
        </p:nvSpPr>
        <p:spPr>
          <a:xfrm>
            <a:off x="6022080" y="1203480"/>
            <a:ext cx="2649600" cy="1422720"/>
          </a:xfrm>
          <a:prstGeom prst="rect">
            <a:avLst/>
          </a:prstGeom>
        </p:spPr>
        <p:txBody>
          <a:bodyPr lIns="0" rIns="0" tIns="0" bIns="0">
            <a:normAutofit/>
          </a:bodyPr>
          <a:p>
            <a:endParaRPr b="0" lang="tr-TR" sz="3200" spc="-1" strike="noStrike">
              <a:latin typeface="Arial"/>
            </a:endParaRPr>
          </a:p>
        </p:txBody>
      </p:sp>
      <p:sp>
        <p:nvSpPr>
          <p:cNvPr id="301" name="PlaceHolder 5"/>
          <p:cNvSpPr>
            <a:spLocks noGrp="1"/>
          </p:cNvSpPr>
          <p:nvPr>
            <p:ph type="body"/>
          </p:nvPr>
        </p:nvSpPr>
        <p:spPr>
          <a:xfrm>
            <a:off x="457200" y="2761920"/>
            <a:ext cx="2649600" cy="1422720"/>
          </a:xfrm>
          <a:prstGeom prst="rect">
            <a:avLst/>
          </a:prstGeom>
        </p:spPr>
        <p:txBody>
          <a:bodyPr lIns="0" rIns="0" tIns="0" bIns="0">
            <a:normAutofit/>
          </a:bodyPr>
          <a:p>
            <a:endParaRPr b="0" lang="tr-TR" sz="3200" spc="-1" strike="noStrike">
              <a:latin typeface="Arial"/>
            </a:endParaRPr>
          </a:p>
        </p:txBody>
      </p:sp>
      <p:sp>
        <p:nvSpPr>
          <p:cNvPr id="302" name="PlaceHolder 6"/>
          <p:cNvSpPr>
            <a:spLocks noGrp="1"/>
          </p:cNvSpPr>
          <p:nvPr>
            <p:ph type="body"/>
          </p:nvPr>
        </p:nvSpPr>
        <p:spPr>
          <a:xfrm>
            <a:off x="3239640" y="2761920"/>
            <a:ext cx="2649600" cy="1422720"/>
          </a:xfrm>
          <a:prstGeom prst="rect">
            <a:avLst/>
          </a:prstGeom>
        </p:spPr>
        <p:txBody>
          <a:bodyPr lIns="0" rIns="0" tIns="0" bIns="0">
            <a:normAutofit/>
          </a:bodyPr>
          <a:p>
            <a:endParaRPr b="0" lang="tr-TR" sz="3200" spc="-1" strike="noStrike">
              <a:latin typeface="Arial"/>
            </a:endParaRPr>
          </a:p>
        </p:txBody>
      </p:sp>
      <p:sp>
        <p:nvSpPr>
          <p:cNvPr id="303" name="PlaceHolder 7"/>
          <p:cNvSpPr>
            <a:spLocks noGrp="1"/>
          </p:cNvSpPr>
          <p:nvPr>
            <p:ph type="body"/>
          </p:nvPr>
        </p:nvSpPr>
        <p:spPr>
          <a:xfrm>
            <a:off x="6022080" y="2761920"/>
            <a:ext cx="2649600" cy="1422720"/>
          </a:xfrm>
          <a:prstGeom prst="rect">
            <a:avLst/>
          </a:prstGeom>
        </p:spPr>
        <p:txBody>
          <a:bodyPr lIns="0" rIns="0" tIns="0" bIns="0">
            <a:normAutofit/>
          </a:bodyPr>
          <a:p>
            <a:endParaRPr b="0" lang="tr-TR"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 Id="rId9" Type="http://schemas.openxmlformats.org/officeDocument/2006/relationships/slideLayout" Target="../slideLayouts/slideLayout68.xml"/><Relationship Id="rId10" Type="http://schemas.openxmlformats.org/officeDocument/2006/relationships/slideLayout" Target="../slideLayouts/slideLayout69.xml"/><Relationship Id="rId11" Type="http://schemas.openxmlformats.org/officeDocument/2006/relationships/slideLayout" Target="../slideLayouts/slideLayout70.xml"/><Relationship Id="rId12" Type="http://schemas.openxmlformats.org/officeDocument/2006/relationships/slideLayout" Target="../slideLayouts/slideLayout71.xml"/><Relationship Id="rId13"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5" Type="http://schemas.openxmlformats.org/officeDocument/2006/relationships/slideLayout" Target="../slideLayouts/slideLayout76.xml"/><Relationship Id="rId6" Type="http://schemas.openxmlformats.org/officeDocument/2006/relationships/slideLayout" Target="../slideLayouts/slideLayout77.xml"/><Relationship Id="rId7" Type="http://schemas.openxmlformats.org/officeDocument/2006/relationships/slideLayout" Target="../slideLayouts/slideLayout78.xml"/><Relationship Id="rId8" Type="http://schemas.openxmlformats.org/officeDocument/2006/relationships/slideLayout" Target="../slideLayouts/slideLayout79.xml"/><Relationship Id="rId9" Type="http://schemas.openxmlformats.org/officeDocument/2006/relationships/slideLayout" Target="../slideLayouts/slideLayout80.xml"/><Relationship Id="rId10" Type="http://schemas.openxmlformats.org/officeDocument/2006/relationships/slideLayout" Target="../slideLayouts/slideLayout81.xml"/><Relationship Id="rId11" Type="http://schemas.openxmlformats.org/officeDocument/2006/relationships/slideLayout" Target="../slideLayouts/slideLayout82.xml"/><Relationship Id="rId12" Type="http://schemas.openxmlformats.org/officeDocument/2006/relationships/slideLayout" Target="../slideLayouts/slideLayout83.xml"/><Relationship Id="rId13" Type="http://schemas.openxmlformats.org/officeDocument/2006/relationships/slideLayout" Target="../slideLayouts/slideLayout84.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5.xml"/><Relationship Id="rId3" Type="http://schemas.openxmlformats.org/officeDocument/2006/relationships/slideLayout" Target="../slideLayouts/slideLayout86.xml"/><Relationship Id="rId4" Type="http://schemas.openxmlformats.org/officeDocument/2006/relationships/slideLayout" Target="../slideLayouts/slideLayout87.xml"/><Relationship Id="rId5" Type="http://schemas.openxmlformats.org/officeDocument/2006/relationships/slideLayout" Target="../slideLayouts/slideLayout88.xml"/><Relationship Id="rId6" Type="http://schemas.openxmlformats.org/officeDocument/2006/relationships/slideLayout" Target="../slideLayouts/slideLayout89.xml"/><Relationship Id="rId7" Type="http://schemas.openxmlformats.org/officeDocument/2006/relationships/slideLayout" Target="../slideLayouts/slideLayout90.xml"/><Relationship Id="rId8" Type="http://schemas.openxmlformats.org/officeDocument/2006/relationships/slideLayout" Target="../slideLayouts/slideLayout91.xml"/><Relationship Id="rId9" Type="http://schemas.openxmlformats.org/officeDocument/2006/relationships/slideLayout" Target="../slideLayouts/slideLayout92.xml"/><Relationship Id="rId10" Type="http://schemas.openxmlformats.org/officeDocument/2006/relationships/slideLayout" Target="../slideLayouts/slideLayout93.xml"/><Relationship Id="rId11" Type="http://schemas.openxmlformats.org/officeDocument/2006/relationships/slideLayout" Target="../slideLayouts/slideLayout94.xml"/><Relationship Id="rId12" Type="http://schemas.openxmlformats.org/officeDocument/2006/relationships/slideLayout" Target="../slideLayouts/slideLayout95.xml"/><Relationship Id="rId13" Type="http://schemas.openxmlformats.org/officeDocument/2006/relationships/slideLayout" Target="../slideLayouts/slideLayout9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457200" y="205200"/>
            <a:ext cx="8229240" cy="858600"/>
          </a:xfrm>
          <a:prstGeom prst="rect">
            <a:avLst/>
          </a:prstGeom>
        </p:spPr>
        <p:txBody>
          <a:bodyPr lIns="0" rIns="0" tIns="0" bIns="0" anchor="ctr">
            <a:noAutofit/>
          </a:bodyPr>
          <a:p>
            <a:pPr algn="ctr"/>
            <a:r>
              <a:rPr b="0" lang="tr-TR" sz="4400" spc="-1" strike="noStrike">
                <a:latin typeface="Arial"/>
              </a:rPr>
              <a:t>Ana başlık metnini düzenlemek için tıklayın</a:t>
            </a:r>
            <a:endParaRPr b="0" lang="tr-TR" sz="4400" spc="-1" strike="noStrike">
              <a:latin typeface="Arial"/>
            </a:endParaRPr>
          </a:p>
        </p:txBody>
      </p:sp>
      <p:sp>
        <p:nvSpPr>
          <p:cNvPr id="1" name="PlaceHolder 2"/>
          <p:cNvSpPr>
            <a:spLocks noGrp="1"/>
          </p:cNvSpPr>
          <p:nvPr>
            <p:ph type="body"/>
          </p:nvPr>
        </p:nvSpPr>
        <p:spPr>
          <a:xfrm>
            <a:off x="457200" y="1203480"/>
            <a:ext cx="8229240" cy="2982960"/>
          </a:xfrm>
          <a:prstGeom prst="rect">
            <a:avLst/>
          </a:prstGeom>
        </p:spPr>
        <p:txBody>
          <a:bodyPr lIns="0" rIns="0" tIns="0" bIns="0">
            <a:normAutofit fontScale="88000"/>
          </a:bodyPr>
          <a:p>
            <a:pPr marL="432000" indent="-324000">
              <a:spcBef>
                <a:spcPts val="1417"/>
              </a:spcBef>
              <a:buClr>
                <a:srgbClr val="000000"/>
              </a:buClr>
              <a:buSzPct val="45000"/>
              <a:buFont typeface="Wingdings" charset="2"/>
              <a:buChar char=""/>
            </a:pPr>
            <a:r>
              <a:rPr b="0" lang="tr-TR" sz="3200" spc="-1" strike="noStrike">
                <a:latin typeface="Arial"/>
              </a:rPr>
              <a:t>Anahat metninin biçimini düzenlemek için tıklayın</a:t>
            </a:r>
            <a:endParaRPr b="0" lang="tr-TR" sz="3200" spc="-1" strike="noStrike">
              <a:latin typeface="Arial"/>
            </a:endParaRPr>
          </a:p>
          <a:p>
            <a:pPr lvl="1" marL="864000" indent="-324000">
              <a:spcBef>
                <a:spcPts val="1134"/>
              </a:spcBef>
              <a:buClr>
                <a:srgbClr val="000000"/>
              </a:buClr>
              <a:buSzPct val="75000"/>
              <a:buFont typeface="Symbol" charset="2"/>
              <a:buChar char=""/>
            </a:pPr>
            <a:r>
              <a:rPr b="0" lang="tr-TR" sz="2800" spc="-1" strike="noStrike">
                <a:latin typeface="Arial"/>
              </a:rPr>
              <a:t>İkinci Anahat Düzeyi</a:t>
            </a:r>
            <a:endParaRPr b="0" lang="tr-TR" sz="2800" spc="-1" strike="noStrike">
              <a:latin typeface="Arial"/>
            </a:endParaRPr>
          </a:p>
          <a:p>
            <a:pPr lvl="2" marL="1296000" indent="-288000">
              <a:spcBef>
                <a:spcPts val="850"/>
              </a:spcBef>
              <a:buClr>
                <a:srgbClr val="000000"/>
              </a:buClr>
              <a:buSzPct val="45000"/>
              <a:buFont typeface="Wingdings" charset="2"/>
              <a:buChar char=""/>
            </a:pPr>
            <a:r>
              <a:rPr b="0" lang="tr-TR" sz="2400" spc="-1" strike="noStrike">
                <a:latin typeface="Arial"/>
              </a:rPr>
              <a:t>Üçüncü Anahat Düzeyi</a:t>
            </a:r>
            <a:endParaRPr b="0" lang="tr-TR" sz="2400" spc="-1" strike="noStrike">
              <a:latin typeface="Arial"/>
            </a:endParaRPr>
          </a:p>
          <a:p>
            <a:pPr lvl="3" marL="1728000" indent="-216000">
              <a:spcBef>
                <a:spcPts val="567"/>
              </a:spcBef>
              <a:buClr>
                <a:srgbClr val="000000"/>
              </a:buClr>
              <a:buSzPct val="75000"/>
              <a:buFont typeface="Symbol" charset="2"/>
              <a:buChar char=""/>
            </a:pPr>
            <a:r>
              <a:rPr b="0" lang="tr-TR" sz="2000" spc="-1" strike="noStrike">
                <a:latin typeface="Arial"/>
              </a:rPr>
              <a:t>Dördüncü Anahat Düzeyi</a:t>
            </a:r>
            <a:endParaRPr b="0" lang="tr-TR" sz="2000" spc="-1" strike="noStrike">
              <a:latin typeface="Arial"/>
            </a:endParaRPr>
          </a:p>
          <a:p>
            <a:pPr lvl="4" marL="2160000" indent="-216000">
              <a:spcBef>
                <a:spcPts val="283"/>
              </a:spcBef>
              <a:buClr>
                <a:srgbClr val="000000"/>
              </a:buClr>
              <a:buSzPct val="45000"/>
              <a:buFont typeface="Wingdings" charset="2"/>
              <a:buChar char=""/>
            </a:pPr>
            <a:r>
              <a:rPr b="0" lang="tr-TR" sz="2000" spc="-1" strike="noStrike">
                <a:latin typeface="Arial"/>
              </a:rPr>
              <a:t>Beşinci Anahat Düzeyi</a:t>
            </a:r>
            <a:endParaRPr b="0" lang="tr-TR" sz="2000" spc="-1" strike="noStrike">
              <a:latin typeface="Arial"/>
            </a:endParaRPr>
          </a:p>
          <a:p>
            <a:pPr lvl="5" marL="2592000" indent="-216000">
              <a:spcBef>
                <a:spcPts val="283"/>
              </a:spcBef>
              <a:buClr>
                <a:srgbClr val="000000"/>
              </a:buClr>
              <a:buSzPct val="45000"/>
              <a:buFont typeface="Wingdings" charset="2"/>
              <a:buChar char=""/>
            </a:pPr>
            <a:r>
              <a:rPr b="0" lang="tr-TR" sz="2000" spc="-1" strike="noStrike">
                <a:latin typeface="Arial"/>
              </a:rPr>
              <a:t>Altıncı Anahat Düzeyi</a:t>
            </a:r>
            <a:endParaRPr b="0" lang="tr-TR" sz="2000" spc="-1" strike="noStrike">
              <a:latin typeface="Arial"/>
            </a:endParaRPr>
          </a:p>
          <a:p>
            <a:pPr lvl="6" marL="3024000" indent="-216000">
              <a:spcBef>
                <a:spcPts val="283"/>
              </a:spcBef>
              <a:buClr>
                <a:srgbClr val="000000"/>
              </a:buClr>
              <a:buSzPct val="45000"/>
              <a:buFont typeface="Wingdings" charset="2"/>
              <a:buChar char=""/>
            </a:pPr>
            <a:r>
              <a:rPr b="0" lang="tr-TR" sz="2000" spc="-1" strike="noStrike">
                <a:latin typeface="Arial"/>
              </a:rPr>
              <a:t>Yedinci Anahat Düzeyi</a:t>
            </a:r>
            <a:endParaRPr b="0" lang="tr-TR"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05200"/>
            <a:ext cx="8229240" cy="858600"/>
          </a:xfrm>
          <a:prstGeom prst="rect">
            <a:avLst/>
          </a:prstGeom>
        </p:spPr>
        <p:txBody>
          <a:bodyPr lIns="0" rIns="0" tIns="0" bIns="0" anchor="ctr">
            <a:noAutofit/>
          </a:bodyPr>
          <a:p>
            <a:pPr algn="ctr"/>
            <a:r>
              <a:rPr b="0" lang="tr-TR" sz="4400" spc="-1" strike="noStrike">
                <a:latin typeface="Arial"/>
              </a:rPr>
              <a:t>Ana başlık metnini düzenlemek için tıklayın</a:t>
            </a:r>
            <a:endParaRPr b="0" lang="tr-TR" sz="4400" spc="-1" strike="noStrike">
              <a:latin typeface="Arial"/>
            </a:endParaRPr>
          </a:p>
        </p:txBody>
      </p:sp>
      <p:sp>
        <p:nvSpPr>
          <p:cNvPr id="39" name="PlaceHolder 2"/>
          <p:cNvSpPr>
            <a:spLocks noGrp="1"/>
          </p:cNvSpPr>
          <p:nvPr>
            <p:ph type="body"/>
          </p:nvPr>
        </p:nvSpPr>
        <p:spPr>
          <a:xfrm>
            <a:off x="457200" y="1203480"/>
            <a:ext cx="8229240" cy="2982960"/>
          </a:xfrm>
          <a:prstGeom prst="rect">
            <a:avLst/>
          </a:prstGeom>
        </p:spPr>
        <p:txBody>
          <a:bodyPr lIns="0" rIns="0" tIns="0" bIns="0">
            <a:normAutofit fontScale="88000"/>
          </a:bodyPr>
          <a:p>
            <a:pPr marL="432000" indent="-324000">
              <a:spcBef>
                <a:spcPts val="1417"/>
              </a:spcBef>
              <a:buClr>
                <a:srgbClr val="000000"/>
              </a:buClr>
              <a:buSzPct val="45000"/>
              <a:buFont typeface="Wingdings" charset="2"/>
              <a:buChar char=""/>
            </a:pPr>
            <a:r>
              <a:rPr b="0" lang="tr-TR" sz="3200" spc="-1" strike="noStrike">
                <a:latin typeface="Arial"/>
              </a:rPr>
              <a:t>Anahat metninin biçimini düzenlemek için tıklayın</a:t>
            </a:r>
            <a:endParaRPr b="0" lang="tr-TR" sz="3200" spc="-1" strike="noStrike">
              <a:latin typeface="Arial"/>
            </a:endParaRPr>
          </a:p>
          <a:p>
            <a:pPr lvl="1" marL="864000" indent="-324000">
              <a:spcBef>
                <a:spcPts val="1134"/>
              </a:spcBef>
              <a:buClr>
                <a:srgbClr val="000000"/>
              </a:buClr>
              <a:buSzPct val="75000"/>
              <a:buFont typeface="Symbol" charset="2"/>
              <a:buChar char=""/>
            </a:pPr>
            <a:r>
              <a:rPr b="0" lang="tr-TR" sz="2800" spc="-1" strike="noStrike">
                <a:latin typeface="Arial"/>
              </a:rPr>
              <a:t>İkinci Anahat Düzeyi</a:t>
            </a:r>
            <a:endParaRPr b="0" lang="tr-TR" sz="2800" spc="-1" strike="noStrike">
              <a:latin typeface="Arial"/>
            </a:endParaRPr>
          </a:p>
          <a:p>
            <a:pPr lvl="2" marL="1296000" indent="-288000">
              <a:spcBef>
                <a:spcPts val="850"/>
              </a:spcBef>
              <a:buClr>
                <a:srgbClr val="000000"/>
              </a:buClr>
              <a:buSzPct val="45000"/>
              <a:buFont typeface="Wingdings" charset="2"/>
              <a:buChar char=""/>
            </a:pPr>
            <a:r>
              <a:rPr b="0" lang="tr-TR" sz="2400" spc="-1" strike="noStrike">
                <a:latin typeface="Arial"/>
              </a:rPr>
              <a:t>Üçüncü Anahat Düzeyi</a:t>
            </a:r>
            <a:endParaRPr b="0" lang="tr-TR" sz="2400" spc="-1" strike="noStrike">
              <a:latin typeface="Arial"/>
            </a:endParaRPr>
          </a:p>
          <a:p>
            <a:pPr lvl="3" marL="1728000" indent="-216000">
              <a:spcBef>
                <a:spcPts val="567"/>
              </a:spcBef>
              <a:buClr>
                <a:srgbClr val="000000"/>
              </a:buClr>
              <a:buSzPct val="75000"/>
              <a:buFont typeface="Symbol" charset="2"/>
              <a:buChar char=""/>
            </a:pPr>
            <a:r>
              <a:rPr b="0" lang="tr-TR" sz="2000" spc="-1" strike="noStrike">
                <a:latin typeface="Arial"/>
              </a:rPr>
              <a:t>Dördüncü Anahat Düzeyi</a:t>
            </a:r>
            <a:endParaRPr b="0" lang="tr-TR" sz="2000" spc="-1" strike="noStrike">
              <a:latin typeface="Arial"/>
            </a:endParaRPr>
          </a:p>
          <a:p>
            <a:pPr lvl="4" marL="2160000" indent="-216000">
              <a:spcBef>
                <a:spcPts val="283"/>
              </a:spcBef>
              <a:buClr>
                <a:srgbClr val="000000"/>
              </a:buClr>
              <a:buSzPct val="45000"/>
              <a:buFont typeface="Wingdings" charset="2"/>
              <a:buChar char=""/>
            </a:pPr>
            <a:r>
              <a:rPr b="0" lang="tr-TR" sz="2000" spc="-1" strike="noStrike">
                <a:latin typeface="Arial"/>
              </a:rPr>
              <a:t>Beşinci Anahat Düzeyi</a:t>
            </a:r>
            <a:endParaRPr b="0" lang="tr-TR" sz="2000" spc="-1" strike="noStrike">
              <a:latin typeface="Arial"/>
            </a:endParaRPr>
          </a:p>
          <a:p>
            <a:pPr lvl="5" marL="2592000" indent="-216000">
              <a:spcBef>
                <a:spcPts val="283"/>
              </a:spcBef>
              <a:buClr>
                <a:srgbClr val="000000"/>
              </a:buClr>
              <a:buSzPct val="45000"/>
              <a:buFont typeface="Wingdings" charset="2"/>
              <a:buChar char=""/>
            </a:pPr>
            <a:r>
              <a:rPr b="0" lang="tr-TR" sz="2000" spc="-1" strike="noStrike">
                <a:latin typeface="Arial"/>
              </a:rPr>
              <a:t>Altıncı Anahat Düzeyi</a:t>
            </a:r>
            <a:endParaRPr b="0" lang="tr-TR" sz="2000" spc="-1" strike="noStrike">
              <a:latin typeface="Arial"/>
            </a:endParaRPr>
          </a:p>
          <a:p>
            <a:pPr lvl="6" marL="3024000" indent="-216000">
              <a:spcBef>
                <a:spcPts val="283"/>
              </a:spcBef>
              <a:buClr>
                <a:srgbClr val="000000"/>
              </a:buClr>
              <a:buSzPct val="45000"/>
              <a:buFont typeface="Wingdings" charset="2"/>
              <a:buChar char=""/>
            </a:pPr>
            <a:r>
              <a:rPr b="0" lang="tr-TR" sz="2000" spc="-1" strike="noStrike">
                <a:latin typeface="Arial"/>
              </a:rPr>
              <a:t>Yedinci Anahat Düzeyi</a:t>
            </a:r>
            <a:endParaRPr b="0" lang="tr-TR"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205200"/>
            <a:ext cx="8229240" cy="858600"/>
          </a:xfrm>
          <a:prstGeom prst="rect">
            <a:avLst/>
          </a:prstGeom>
        </p:spPr>
        <p:txBody>
          <a:bodyPr lIns="0" rIns="0" tIns="0" bIns="0" anchor="ctr">
            <a:noAutofit/>
          </a:bodyPr>
          <a:p>
            <a:pPr algn="ctr"/>
            <a:r>
              <a:rPr b="0" lang="tr-TR" sz="4400" spc="-1" strike="noStrike">
                <a:latin typeface="Arial"/>
              </a:rPr>
              <a:t>Ana başlık metnini düzenlemek için tıklayın</a:t>
            </a:r>
            <a:endParaRPr b="0" lang="tr-TR" sz="4400" spc="-1" strike="noStrike">
              <a:latin typeface="Arial"/>
            </a:endParaRPr>
          </a:p>
        </p:txBody>
      </p:sp>
      <p:sp>
        <p:nvSpPr>
          <p:cNvPr id="77" name="PlaceHolder 2"/>
          <p:cNvSpPr>
            <a:spLocks noGrp="1"/>
          </p:cNvSpPr>
          <p:nvPr>
            <p:ph type="body"/>
          </p:nvPr>
        </p:nvSpPr>
        <p:spPr>
          <a:xfrm>
            <a:off x="457200" y="1203480"/>
            <a:ext cx="8229240" cy="2982960"/>
          </a:xfrm>
          <a:prstGeom prst="rect">
            <a:avLst/>
          </a:prstGeom>
        </p:spPr>
        <p:txBody>
          <a:bodyPr lIns="0" rIns="0" tIns="0" bIns="0">
            <a:normAutofit fontScale="88000"/>
          </a:bodyPr>
          <a:p>
            <a:pPr marL="432000" indent="-324000">
              <a:spcBef>
                <a:spcPts val="1417"/>
              </a:spcBef>
              <a:buClr>
                <a:srgbClr val="000000"/>
              </a:buClr>
              <a:buSzPct val="45000"/>
              <a:buFont typeface="Wingdings" charset="2"/>
              <a:buChar char=""/>
            </a:pPr>
            <a:r>
              <a:rPr b="0" lang="tr-TR" sz="3200" spc="-1" strike="noStrike">
                <a:latin typeface="Arial"/>
              </a:rPr>
              <a:t>Anahat metninin biçimini düzenlemek için tıklayın</a:t>
            </a:r>
            <a:endParaRPr b="0" lang="tr-TR" sz="3200" spc="-1" strike="noStrike">
              <a:latin typeface="Arial"/>
            </a:endParaRPr>
          </a:p>
          <a:p>
            <a:pPr lvl="1" marL="864000" indent="-324000">
              <a:spcBef>
                <a:spcPts val="1134"/>
              </a:spcBef>
              <a:buClr>
                <a:srgbClr val="000000"/>
              </a:buClr>
              <a:buSzPct val="75000"/>
              <a:buFont typeface="Symbol" charset="2"/>
              <a:buChar char=""/>
            </a:pPr>
            <a:r>
              <a:rPr b="0" lang="tr-TR" sz="2800" spc="-1" strike="noStrike">
                <a:latin typeface="Arial"/>
              </a:rPr>
              <a:t>İkinci Anahat Düzeyi</a:t>
            </a:r>
            <a:endParaRPr b="0" lang="tr-TR" sz="2800" spc="-1" strike="noStrike">
              <a:latin typeface="Arial"/>
            </a:endParaRPr>
          </a:p>
          <a:p>
            <a:pPr lvl="2" marL="1296000" indent="-288000">
              <a:spcBef>
                <a:spcPts val="850"/>
              </a:spcBef>
              <a:buClr>
                <a:srgbClr val="000000"/>
              </a:buClr>
              <a:buSzPct val="45000"/>
              <a:buFont typeface="Wingdings" charset="2"/>
              <a:buChar char=""/>
            </a:pPr>
            <a:r>
              <a:rPr b="0" lang="tr-TR" sz="2400" spc="-1" strike="noStrike">
                <a:latin typeface="Arial"/>
              </a:rPr>
              <a:t>Üçüncü Anahat Düzeyi</a:t>
            </a:r>
            <a:endParaRPr b="0" lang="tr-TR" sz="2400" spc="-1" strike="noStrike">
              <a:latin typeface="Arial"/>
            </a:endParaRPr>
          </a:p>
          <a:p>
            <a:pPr lvl="3" marL="1728000" indent="-216000">
              <a:spcBef>
                <a:spcPts val="567"/>
              </a:spcBef>
              <a:buClr>
                <a:srgbClr val="000000"/>
              </a:buClr>
              <a:buSzPct val="75000"/>
              <a:buFont typeface="Symbol" charset="2"/>
              <a:buChar char=""/>
            </a:pPr>
            <a:r>
              <a:rPr b="0" lang="tr-TR" sz="2000" spc="-1" strike="noStrike">
                <a:latin typeface="Arial"/>
              </a:rPr>
              <a:t>Dördüncü Anahat Düzeyi</a:t>
            </a:r>
            <a:endParaRPr b="0" lang="tr-TR" sz="2000" spc="-1" strike="noStrike">
              <a:latin typeface="Arial"/>
            </a:endParaRPr>
          </a:p>
          <a:p>
            <a:pPr lvl="4" marL="2160000" indent="-216000">
              <a:spcBef>
                <a:spcPts val="283"/>
              </a:spcBef>
              <a:buClr>
                <a:srgbClr val="000000"/>
              </a:buClr>
              <a:buSzPct val="45000"/>
              <a:buFont typeface="Wingdings" charset="2"/>
              <a:buChar char=""/>
            </a:pPr>
            <a:r>
              <a:rPr b="0" lang="tr-TR" sz="2000" spc="-1" strike="noStrike">
                <a:latin typeface="Arial"/>
              </a:rPr>
              <a:t>Beşinci Anahat Düzeyi</a:t>
            </a:r>
            <a:endParaRPr b="0" lang="tr-TR" sz="2000" spc="-1" strike="noStrike">
              <a:latin typeface="Arial"/>
            </a:endParaRPr>
          </a:p>
          <a:p>
            <a:pPr lvl="5" marL="2592000" indent="-216000">
              <a:spcBef>
                <a:spcPts val="283"/>
              </a:spcBef>
              <a:buClr>
                <a:srgbClr val="000000"/>
              </a:buClr>
              <a:buSzPct val="45000"/>
              <a:buFont typeface="Wingdings" charset="2"/>
              <a:buChar char=""/>
            </a:pPr>
            <a:r>
              <a:rPr b="0" lang="tr-TR" sz="2000" spc="-1" strike="noStrike">
                <a:latin typeface="Arial"/>
              </a:rPr>
              <a:t>Altıncı Anahat Düzeyi</a:t>
            </a:r>
            <a:endParaRPr b="0" lang="tr-TR" sz="2000" spc="-1" strike="noStrike">
              <a:latin typeface="Arial"/>
            </a:endParaRPr>
          </a:p>
          <a:p>
            <a:pPr lvl="6" marL="3024000" indent="-216000">
              <a:spcBef>
                <a:spcPts val="283"/>
              </a:spcBef>
              <a:buClr>
                <a:srgbClr val="000000"/>
              </a:buClr>
              <a:buSzPct val="45000"/>
              <a:buFont typeface="Wingdings" charset="2"/>
              <a:buChar char=""/>
            </a:pPr>
            <a:r>
              <a:rPr b="0" lang="tr-TR" sz="2000" spc="-1" strike="noStrike">
                <a:latin typeface="Arial"/>
              </a:rPr>
              <a:t>Yedinci Anahat Düzeyi</a:t>
            </a:r>
            <a:endParaRPr b="0" lang="tr-TR"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4" name="PlaceHolder 1"/>
          <p:cNvSpPr>
            <a:spLocks noGrp="1"/>
          </p:cNvSpPr>
          <p:nvPr>
            <p:ph type="title"/>
          </p:nvPr>
        </p:nvSpPr>
        <p:spPr>
          <a:xfrm>
            <a:off x="457200" y="205200"/>
            <a:ext cx="8229240" cy="858600"/>
          </a:xfrm>
          <a:prstGeom prst="rect">
            <a:avLst/>
          </a:prstGeom>
        </p:spPr>
        <p:txBody>
          <a:bodyPr lIns="0" rIns="0" tIns="0" bIns="0" anchor="ctr">
            <a:noAutofit/>
          </a:bodyPr>
          <a:p>
            <a:pPr algn="ctr"/>
            <a:r>
              <a:rPr b="0" lang="tr-TR" sz="4400" spc="-1" strike="noStrike">
                <a:latin typeface="Arial"/>
              </a:rPr>
              <a:t>Ana başlık metnini düzenlemek için tıklayın</a:t>
            </a:r>
            <a:endParaRPr b="0" lang="tr-TR" sz="4400" spc="-1" strike="noStrike">
              <a:latin typeface="Arial"/>
            </a:endParaRPr>
          </a:p>
        </p:txBody>
      </p:sp>
      <p:sp>
        <p:nvSpPr>
          <p:cNvPr id="115" name="PlaceHolder 2"/>
          <p:cNvSpPr>
            <a:spLocks noGrp="1"/>
          </p:cNvSpPr>
          <p:nvPr>
            <p:ph type="body"/>
          </p:nvPr>
        </p:nvSpPr>
        <p:spPr>
          <a:xfrm>
            <a:off x="457200" y="1203480"/>
            <a:ext cx="8229240" cy="2982960"/>
          </a:xfrm>
          <a:prstGeom prst="rect">
            <a:avLst/>
          </a:prstGeom>
        </p:spPr>
        <p:txBody>
          <a:bodyPr lIns="0" rIns="0" tIns="0" bIns="0">
            <a:normAutofit fontScale="88000"/>
          </a:bodyPr>
          <a:p>
            <a:pPr marL="432000" indent="-324000">
              <a:spcBef>
                <a:spcPts val="1417"/>
              </a:spcBef>
              <a:buClr>
                <a:srgbClr val="000000"/>
              </a:buClr>
              <a:buSzPct val="45000"/>
              <a:buFont typeface="Wingdings" charset="2"/>
              <a:buChar char=""/>
            </a:pPr>
            <a:r>
              <a:rPr b="0" lang="tr-TR" sz="3200" spc="-1" strike="noStrike">
                <a:latin typeface="Arial"/>
              </a:rPr>
              <a:t>Anahat metninin biçimini düzenlemek için tıklayın</a:t>
            </a:r>
            <a:endParaRPr b="0" lang="tr-TR" sz="3200" spc="-1" strike="noStrike">
              <a:latin typeface="Arial"/>
            </a:endParaRPr>
          </a:p>
          <a:p>
            <a:pPr lvl="1" marL="864000" indent="-324000">
              <a:spcBef>
                <a:spcPts val="1134"/>
              </a:spcBef>
              <a:buClr>
                <a:srgbClr val="000000"/>
              </a:buClr>
              <a:buSzPct val="75000"/>
              <a:buFont typeface="Symbol" charset="2"/>
              <a:buChar char=""/>
            </a:pPr>
            <a:r>
              <a:rPr b="0" lang="tr-TR" sz="2800" spc="-1" strike="noStrike">
                <a:latin typeface="Arial"/>
              </a:rPr>
              <a:t>İkinci Anahat Düzeyi</a:t>
            </a:r>
            <a:endParaRPr b="0" lang="tr-TR" sz="2800" spc="-1" strike="noStrike">
              <a:latin typeface="Arial"/>
            </a:endParaRPr>
          </a:p>
          <a:p>
            <a:pPr lvl="2" marL="1296000" indent="-288000">
              <a:spcBef>
                <a:spcPts val="850"/>
              </a:spcBef>
              <a:buClr>
                <a:srgbClr val="000000"/>
              </a:buClr>
              <a:buSzPct val="45000"/>
              <a:buFont typeface="Wingdings" charset="2"/>
              <a:buChar char=""/>
            </a:pPr>
            <a:r>
              <a:rPr b="0" lang="tr-TR" sz="2400" spc="-1" strike="noStrike">
                <a:latin typeface="Arial"/>
              </a:rPr>
              <a:t>Üçüncü Anahat Düzeyi</a:t>
            </a:r>
            <a:endParaRPr b="0" lang="tr-TR" sz="2400" spc="-1" strike="noStrike">
              <a:latin typeface="Arial"/>
            </a:endParaRPr>
          </a:p>
          <a:p>
            <a:pPr lvl="3" marL="1728000" indent="-216000">
              <a:spcBef>
                <a:spcPts val="567"/>
              </a:spcBef>
              <a:buClr>
                <a:srgbClr val="000000"/>
              </a:buClr>
              <a:buSzPct val="75000"/>
              <a:buFont typeface="Symbol" charset="2"/>
              <a:buChar char=""/>
            </a:pPr>
            <a:r>
              <a:rPr b="0" lang="tr-TR" sz="2000" spc="-1" strike="noStrike">
                <a:latin typeface="Arial"/>
              </a:rPr>
              <a:t>Dördüncü Anahat Düzeyi</a:t>
            </a:r>
            <a:endParaRPr b="0" lang="tr-TR" sz="2000" spc="-1" strike="noStrike">
              <a:latin typeface="Arial"/>
            </a:endParaRPr>
          </a:p>
          <a:p>
            <a:pPr lvl="4" marL="2160000" indent="-216000">
              <a:spcBef>
                <a:spcPts val="283"/>
              </a:spcBef>
              <a:buClr>
                <a:srgbClr val="000000"/>
              </a:buClr>
              <a:buSzPct val="45000"/>
              <a:buFont typeface="Wingdings" charset="2"/>
              <a:buChar char=""/>
            </a:pPr>
            <a:r>
              <a:rPr b="0" lang="tr-TR" sz="2000" spc="-1" strike="noStrike">
                <a:latin typeface="Arial"/>
              </a:rPr>
              <a:t>Beşinci Anahat Düzeyi</a:t>
            </a:r>
            <a:endParaRPr b="0" lang="tr-TR" sz="2000" spc="-1" strike="noStrike">
              <a:latin typeface="Arial"/>
            </a:endParaRPr>
          </a:p>
          <a:p>
            <a:pPr lvl="5" marL="2592000" indent="-216000">
              <a:spcBef>
                <a:spcPts val="283"/>
              </a:spcBef>
              <a:buClr>
                <a:srgbClr val="000000"/>
              </a:buClr>
              <a:buSzPct val="45000"/>
              <a:buFont typeface="Wingdings" charset="2"/>
              <a:buChar char=""/>
            </a:pPr>
            <a:r>
              <a:rPr b="0" lang="tr-TR" sz="2000" spc="-1" strike="noStrike">
                <a:latin typeface="Arial"/>
              </a:rPr>
              <a:t>Altıncı Anahat Düzeyi</a:t>
            </a:r>
            <a:endParaRPr b="0" lang="tr-TR" sz="2000" spc="-1" strike="noStrike">
              <a:latin typeface="Arial"/>
            </a:endParaRPr>
          </a:p>
          <a:p>
            <a:pPr lvl="6" marL="3024000" indent="-216000">
              <a:spcBef>
                <a:spcPts val="283"/>
              </a:spcBef>
              <a:buClr>
                <a:srgbClr val="000000"/>
              </a:buClr>
              <a:buSzPct val="45000"/>
              <a:buFont typeface="Wingdings" charset="2"/>
              <a:buChar char=""/>
            </a:pPr>
            <a:r>
              <a:rPr b="0" lang="tr-TR" sz="2000" spc="-1" strike="noStrike">
                <a:latin typeface="Arial"/>
              </a:rPr>
              <a:t>Yedinci Anahat Düzeyi</a:t>
            </a:r>
            <a:endParaRPr b="0" lang="tr-TR"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2" name="PlaceHolder 1"/>
          <p:cNvSpPr>
            <a:spLocks noGrp="1"/>
          </p:cNvSpPr>
          <p:nvPr>
            <p:ph type="title"/>
          </p:nvPr>
        </p:nvSpPr>
        <p:spPr>
          <a:xfrm>
            <a:off x="457200" y="205200"/>
            <a:ext cx="8228160" cy="857520"/>
          </a:xfrm>
          <a:prstGeom prst="rect">
            <a:avLst/>
          </a:prstGeom>
        </p:spPr>
        <p:txBody>
          <a:bodyPr lIns="0" rIns="0" tIns="0" bIns="0" anchor="ctr">
            <a:noAutofit/>
          </a:bodyPr>
          <a:p>
            <a:pPr algn="ctr"/>
            <a:r>
              <a:rPr b="0" lang="tr-TR" sz="1800" spc="-1" strike="noStrike">
                <a:latin typeface="Arial"/>
              </a:rPr>
              <a:t>Ana başlık metnini düzenlemek için tıklayın</a:t>
            </a:r>
            <a:endParaRPr b="0" lang="tr-TR" sz="1800" spc="-1" strike="noStrike">
              <a:latin typeface="Arial"/>
            </a:endParaRPr>
          </a:p>
        </p:txBody>
      </p:sp>
      <p:sp>
        <p:nvSpPr>
          <p:cNvPr id="153" name="PlaceHolder 2"/>
          <p:cNvSpPr>
            <a:spLocks noGrp="1"/>
          </p:cNvSpPr>
          <p:nvPr>
            <p:ph type="body"/>
          </p:nvPr>
        </p:nvSpPr>
        <p:spPr>
          <a:xfrm>
            <a:off x="457200" y="1203480"/>
            <a:ext cx="8229240" cy="2982960"/>
          </a:xfrm>
          <a:prstGeom prst="rect">
            <a:avLst/>
          </a:prstGeom>
        </p:spPr>
        <p:txBody>
          <a:bodyPr lIns="0" rIns="0" tIns="0" bIns="0">
            <a:normAutofit fontScale="88000"/>
          </a:bodyPr>
          <a:p>
            <a:pPr marL="432000" indent="-324000">
              <a:spcBef>
                <a:spcPts val="1417"/>
              </a:spcBef>
              <a:buClr>
                <a:srgbClr val="000000"/>
              </a:buClr>
              <a:buSzPct val="45000"/>
              <a:buFont typeface="Wingdings" charset="2"/>
              <a:buChar char=""/>
            </a:pPr>
            <a:r>
              <a:rPr b="0" lang="tr-TR" sz="3200" spc="-1" strike="noStrike">
                <a:latin typeface="Arial"/>
              </a:rPr>
              <a:t>Anahat metninin biçimini düzenlemek için tıklayın</a:t>
            </a:r>
            <a:endParaRPr b="0" lang="tr-TR" sz="3200" spc="-1" strike="noStrike">
              <a:latin typeface="Arial"/>
            </a:endParaRPr>
          </a:p>
          <a:p>
            <a:pPr lvl="1" marL="864000" indent="-324000">
              <a:spcBef>
                <a:spcPts val="1134"/>
              </a:spcBef>
              <a:buClr>
                <a:srgbClr val="000000"/>
              </a:buClr>
              <a:buSzPct val="75000"/>
              <a:buFont typeface="Symbol" charset="2"/>
              <a:buChar char=""/>
            </a:pPr>
            <a:r>
              <a:rPr b="0" lang="tr-TR" sz="2800" spc="-1" strike="noStrike">
                <a:latin typeface="Arial"/>
              </a:rPr>
              <a:t>İkinci Anahat Düzeyi</a:t>
            </a:r>
            <a:endParaRPr b="0" lang="tr-TR" sz="2800" spc="-1" strike="noStrike">
              <a:latin typeface="Arial"/>
            </a:endParaRPr>
          </a:p>
          <a:p>
            <a:pPr lvl="2" marL="1296000" indent="-288000">
              <a:spcBef>
                <a:spcPts val="850"/>
              </a:spcBef>
              <a:buClr>
                <a:srgbClr val="000000"/>
              </a:buClr>
              <a:buSzPct val="45000"/>
              <a:buFont typeface="Wingdings" charset="2"/>
              <a:buChar char=""/>
            </a:pPr>
            <a:r>
              <a:rPr b="0" lang="tr-TR" sz="2400" spc="-1" strike="noStrike">
                <a:latin typeface="Arial"/>
              </a:rPr>
              <a:t>Üçüncü Anahat Düzeyi</a:t>
            </a:r>
            <a:endParaRPr b="0" lang="tr-TR" sz="2400" spc="-1" strike="noStrike">
              <a:latin typeface="Arial"/>
            </a:endParaRPr>
          </a:p>
          <a:p>
            <a:pPr lvl="3" marL="1728000" indent="-216000">
              <a:spcBef>
                <a:spcPts val="567"/>
              </a:spcBef>
              <a:buClr>
                <a:srgbClr val="000000"/>
              </a:buClr>
              <a:buSzPct val="75000"/>
              <a:buFont typeface="Symbol" charset="2"/>
              <a:buChar char=""/>
            </a:pPr>
            <a:r>
              <a:rPr b="0" lang="tr-TR" sz="2000" spc="-1" strike="noStrike">
                <a:latin typeface="Arial"/>
              </a:rPr>
              <a:t>Dördüncü Anahat Düzeyi</a:t>
            </a:r>
            <a:endParaRPr b="0" lang="tr-TR" sz="2000" spc="-1" strike="noStrike">
              <a:latin typeface="Arial"/>
            </a:endParaRPr>
          </a:p>
          <a:p>
            <a:pPr lvl="4" marL="2160000" indent="-216000">
              <a:spcBef>
                <a:spcPts val="283"/>
              </a:spcBef>
              <a:buClr>
                <a:srgbClr val="000000"/>
              </a:buClr>
              <a:buSzPct val="45000"/>
              <a:buFont typeface="Wingdings" charset="2"/>
              <a:buChar char=""/>
            </a:pPr>
            <a:r>
              <a:rPr b="0" lang="tr-TR" sz="2000" spc="-1" strike="noStrike">
                <a:latin typeface="Arial"/>
              </a:rPr>
              <a:t>Beşinci Anahat Düzeyi</a:t>
            </a:r>
            <a:endParaRPr b="0" lang="tr-TR" sz="2000" spc="-1" strike="noStrike">
              <a:latin typeface="Arial"/>
            </a:endParaRPr>
          </a:p>
          <a:p>
            <a:pPr lvl="5" marL="2592000" indent="-216000">
              <a:spcBef>
                <a:spcPts val="283"/>
              </a:spcBef>
              <a:buClr>
                <a:srgbClr val="000000"/>
              </a:buClr>
              <a:buSzPct val="45000"/>
              <a:buFont typeface="Wingdings" charset="2"/>
              <a:buChar char=""/>
            </a:pPr>
            <a:r>
              <a:rPr b="0" lang="tr-TR" sz="2000" spc="-1" strike="noStrike">
                <a:latin typeface="Arial"/>
              </a:rPr>
              <a:t>Altıncı Anahat Düzeyi</a:t>
            </a:r>
            <a:endParaRPr b="0" lang="tr-TR" sz="2000" spc="-1" strike="noStrike">
              <a:latin typeface="Arial"/>
            </a:endParaRPr>
          </a:p>
          <a:p>
            <a:pPr lvl="6" marL="3024000" indent="-216000">
              <a:spcBef>
                <a:spcPts val="283"/>
              </a:spcBef>
              <a:buClr>
                <a:srgbClr val="000000"/>
              </a:buClr>
              <a:buSzPct val="45000"/>
              <a:buFont typeface="Wingdings" charset="2"/>
              <a:buChar char=""/>
            </a:pPr>
            <a:r>
              <a:rPr b="0" lang="tr-TR" sz="2000" spc="-1" strike="noStrike">
                <a:latin typeface="Arial"/>
              </a:rPr>
              <a:t>Yedinci Anahat Düzeyi</a:t>
            </a:r>
            <a:endParaRPr b="0" lang="tr-TR"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90" name="PlaceHolder 1"/>
          <p:cNvSpPr>
            <a:spLocks noGrp="1"/>
          </p:cNvSpPr>
          <p:nvPr>
            <p:ph type="title"/>
          </p:nvPr>
        </p:nvSpPr>
        <p:spPr>
          <a:xfrm>
            <a:off x="457200" y="205200"/>
            <a:ext cx="8229240" cy="858600"/>
          </a:xfrm>
          <a:prstGeom prst="rect">
            <a:avLst/>
          </a:prstGeom>
        </p:spPr>
        <p:txBody>
          <a:bodyPr lIns="0" rIns="0" tIns="0" bIns="0" anchor="ctr">
            <a:noAutofit/>
          </a:bodyPr>
          <a:p>
            <a:pPr algn="ctr"/>
            <a:r>
              <a:rPr b="0" lang="tr-TR" sz="4400" spc="-1" strike="noStrike">
                <a:latin typeface="Arial"/>
              </a:rPr>
              <a:t>Ana başlık metnini düzenlemek için tıklayın</a:t>
            </a:r>
            <a:endParaRPr b="0" lang="tr-TR" sz="4400" spc="-1" strike="noStrike">
              <a:latin typeface="Arial"/>
            </a:endParaRPr>
          </a:p>
        </p:txBody>
      </p:sp>
      <p:sp>
        <p:nvSpPr>
          <p:cNvPr id="191" name="PlaceHolder 2"/>
          <p:cNvSpPr>
            <a:spLocks noGrp="1"/>
          </p:cNvSpPr>
          <p:nvPr>
            <p:ph type="body"/>
          </p:nvPr>
        </p:nvSpPr>
        <p:spPr>
          <a:xfrm>
            <a:off x="457200" y="1203480"/>
            <a:ext cx="8229240" cy="2982960"/>
          </a:xfrm>
          <a:prstGeom prst="rect">
            <a:avLst/>
          </a:prstGeom>
        </p:spPr>
        <p:txBody>
          <a:bodyPr lIns="0" rIns="0" tIns="0" bIns="0">
            <a:normAutofit fontScale="88000"/>
          </a:bodyPr>
          <a:p>
            <a:pPr marL="432000" indent="-324000">
              <a:spcBef>
                <a:spcPts val="1417"/>
              </a:spcBef>
              <a:buClr>
                <a:srgbClr val="000000"/>
              </a:buClr>
              <a:buSzPct val="45000"/>
              <a:buFont typeface="Wingdings" charset="2"/>
              <a:buChar char=""/>
            </a:pPr>
            <a:r>
              <a:rPr b="0" lang="tr-TR" sz="3200" spc="-1" strike="noStrike">
                <a:latin typeface="Arial"/>
              </a:rPr>
              <a:t>Anahat metninin biçimini düzenlemek için tıklayın</a:t>
            </a:r>
            <a:endParaRPr b="0" lang="tr-TR" sz="3200" spc="-1" strike="noStrike">
              <a:latin typeface="Arial"/>
            </a:endParaRPr>
          </a:p>
          <a:p>
            <a:pPr lvl="1" marL="864000" indent="-324000">
              <a:spcBef>
                <a:spcPts val="1134"/>
              </a:spcBef>
              <a:buClr>
                <a:srgbClr val="000000"/>
              </a:buClr>
              <a:buSzPct val="75000"/>
              <a:buFont typeface="Symbol" charset="2"/>
              <a:buChar char=""/>
            </a:pPr>
            <a:r>
              <a:rPr b="0" lang="tr-TR" sz="2800" spc="-1" strike="noStrike">
                <a:latin typeface="Arial"/>
              </a:rPr>
              <a:t>İkinci Anahat Düzeyi</a:t>
            </a:r>
            <a:endParaRPr b="0" lang="tr-TR" sz="2800" spc="-1" strike="noStrike">
              <a:latin typeface="Arial"/>
            </a:endParaRPr>
          </a:p>
          <a:p>
            <a:pPr lvl="2" marL="1296000" indent="-288000">
              <a:spcBef>
                <a:spcPts val="850"/>
              </a:spcBef>
              <a:buClr>
                <a:srgbClr val="000000"/>
              </a:buClr>
              <a:buSzPct val="45000"/>
              <a:buFont typeface="Wingdings" charset="2"/>
              <a:buChar char=""/>
            </a:pPr>
            <a:r>
              <a:rPr b="0" lang="tr-TR" sz="2400" spc="-1" strike="noStrike">
                <a:latin typeface="Arial"/>
              </a:rPr>
              <a:t>Üçüncü Anahat Düzeyi</a:t>
            </a:r>
            <a:endParaRPr b="0" lang="tr-TR" sz="2400" spc="-1" strike="noStrike">
              <a:latin typeface="Arial"/>
            </a:endParaRPr>
          </a:p>
          <a:p>
            <a:pPr lvl="3" marL="1728000" indent="-216000">
              <a:spcBef>
                <a:spcPts val="567"/>
              </a:spcBef>
              <a:buClr>
                <a:srgbClr val="000000"/>
              </a:buClr>
              <a:buSzPct val="75000"/>
              <a:buFont typeface="Symbol" charset="2"/>
              <a:buChar char=""/>
            </a:pPr>
            <a:r>
              <a:rPr b="0" lang="tr-TR" sz="2000" spc="-1" strike="noStrike">
                <a:latin typeface="Arial"/>
              </a:rPr>
              <a:t>Dördüncü Anahat Düzeyi</a:t>
            </a:r>
            <a:endParaRPr b="0" lang="tr-TR" sz="2000" spc="-1" strike="noStrike">
              <a:latin typeface="Arial"/>
            </a:endParaRPr>
          </a:p>
          <a:p>
            <a:pPr lvl="4" marL="2160000" indent="-216000">
              <a:spcBef>
                <a:spcPts val="283"/>
              </a:spcBef>
              <a:buClr>
                <a:srgbClr val="000000"/>
              </a:buClr>
              <a:buSzPct val="45000"/>
              <a:buFont typeface="Wingdings" charset="2"/>
              <a:buChar char=""/>
            </a:pPr>
            <a:r>
              <a:rPr b="0" lang="tr-TR" sz="2000" spc="-1" strike="noStrike">
                <a:latin typeface="Arial"/>
              </a:rPr>
              <a:t>Beşinci Anahat Düzeyi</a:t>
            </a:r>
            <a:endParaRPr b="0" lang="tr-TR" sz="2000" spc="-1" strike="noStrike">
              <a:latin typeface="Arial"/>
            </a:endParaRPr>
          </a:p>
          <a:p>
            <a:pPr lvl="5" marL="2592000" indent="-216000">
              <a:spcBef>
                <a:spcPts val="283"/>
              </a:spcBef>
              <a:buClr>
                <a:srgbClr val="000000"/>
              </a:buClr>
              <a:buSzPct val="45000"/>
              <a:buFont typeface="Wingdings" charset="2"/>
              <a:buChar char=""/>
            </a:pPr>
            <a:r>
              <a:rPr b="0" lang="tr-TR" sz="2000" spc="-1" strike="noStrike">
                <a:latin typeface="Arial"/>
              </a:rPr>
              <a:t>Altıncı Anahat Düzeyi</a:t>
            </a:r>
            <a:endParaRPr b="0" lang="tr-TR" sz="2000" spc="-1" strike="noStrike">
              <a:latin typeface="Arial"/>
            </a:endParaRPr>
          </a:p>
          <a:p>
            <a:pPr lvl="6" marL="3024000" indent="-216000">
              <a:spcBef>
                <a:spcPts val="283"/>
              </a:spcBef>
              <a:buClr>
                <a:srgbClr val="000000"/>
              </a:buClr>
              <a:buSzPct val="45000"/>
              <a:buFont typeface="Wingdings" charset="2"/>
              <a:buChar char=""/>
            </a:pPr>
            <a:r>
              <a:rPr b="0" lang="tr-TR" sz="2000" spc="-1" strike="noStrike">
                <a:latin typeface="Arial"/>
              </a:rPr>
              <a:t>Yedinci Anahat Düzeyi</a:t>
            </a:r>
            <a:endParaRPr b="0" lang="tr-TR"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28" name="PlaceHolder 1"/>
          <p:cNvSpPr>
            <a:spLocks noGrp="1"/>
          </p:cNvSpPr>
          <p:nvPr>
            <p:ph type="title"/>
          </p:nvPr>
        </p:nvSpPr>
        <p:spPr>
          <a:xfrm>
            <a:off x="457200" y="205200"/>
            <a:ext cx="8229240" cy="858600"/>
          </a:xfrm>
          <a:prstGeom prst="rect">
            <a:avLst/>
          </a:prstGeom>
        </p:spPr>
        <p:txBody>
          <a:bodyPr lIns="0" rIns="0" tIns="0" bIns="0" anchor="ctr">
            <a:noAutofit/>
          </a:bodyPr>
          <a:p>
            <a:pPr algn="ctr"/>
            <a:r>
              <a:rPr b="0" lang="tr-TR" sz="4400" spc="-1" strike="noStrike">
                <a:latin typeface="Arial"/>
              </a:rPr>
              <a:t>Ana başlık metnini düzenlemek için tıklayın</a:t>
            </a:r>
            <a:endParaRPr b="0" lang="tr-TR" sz="4400" spc="-1" strike="noStrike">
              <a:latin typeface="Arial"/>
            </a:endParaRPr>
          </a:p>
        </p:txBody>
      </p:sp>
      <p:sp>
        <p:nvSpPr>
          <p:cNvPr id="229" name="PlaceHolder 2"/>
          <p:cNvSpPr>
            <a:spLocks noGrp="1"/>
          </p:cNvSpPr>
          <p:nvPr>
            <p:ph type="body"/>
          </p:nvPr>
        </p:nvSpPr>
        <p:spPr>
          <a:xfrm>
            <a:off x="457200" y="1203480"/>
            <a:ext cx="8229240" cy="2982960"/>
          </a:xfrm>
          <a:prstGeom prst="rect">
            <a:avLst/>
          </a:prstGeom>
        </p:spPr>
        <p:txBody>
          <a:bodyPr lIns="0" rIns="0" tIns="0" bIns="0">
            <a:normAutofit fontScale="88000"/>
          </a:bodyPr>
          <a:p>
            <a:pPr marL="432000" indent="-324000">
              <a:spcBef>
                <a:spcPts val="1417"/>
              </a:spcBef>
              <a:buClr>
                <a:srgbClr val="000000"/>
              </a:buClr>
              <a:buSzPct val="45000"/>
              <a:buFont typeface="Wingdings" charset="2"/>
              <a:buChar char=""/>
            </a:pPr>
            <a:r>
              <a:rPr b="0" lang="tr-TR" sz="3200" spc="-1" strike="noStrike">
                <a:latin typeface="Arial"/>
              </a:rPr>
              <a:t>Anahat metninin biçimini düzenlemek için tıklayın</a:t>
            </a:r>
            <a:endParaRPr b="0" lang="tr-TR" sz="3200" spc="-1" strike="noStrike">
              <a:latin typeface="Arial"/>
            </a:endParaRPr>
          </a:p>
          <a:p>
            <a:pPr lvl="1" marL="864000" indent="-324000">
              <a:spcBef>
                <a:spcPts val="1134"/>
              </a:spcBef>
              <a:buClr>
                <a:srgbClr val="000000"/>
              </a:buClr>
              <a:buSzPct val="75000"/>
              <a:buFont typeface="Symbol" charset="2"/>
              <a:buChar char=""/>
            </a:pPr>
            <a:r>
              <a:rPr b="0" lang="tr-TR" sz="2800" spc="-1" strike="noStrike">
                <a:latin typeface="Arial"/>
              </a:rPr>
              <a:t>İkinci Anahat Düzeyi</a:t>
            </a:r>
            <a:endParaRPr b="0" lang="tr-TR" sz="2800" spc="-1" strike="noStrike">
              <a:latin typeface="Arial"/>
            </a:endParaRPr>
          </a:p>
          <a:p>
            <a:pPr lvl="2" marL="1296000" indent="-288000">
              <a:spcBef>
                <a:spcPts val="850"/>
              </a:spcBef>
              <a:buClr>
                <a:srgbClr val="000000"/>
              </a:buClr>
              <a:buSzPct val="45000"/>
              <a:buFont typeface="Wingdings" charset="2"/>
              <a:buChar char=""/>
            </a:pPr>
            <a:r>
              <a:rPr b="0" lang="tr-TR" sz="2400" spc="-1" strike="noStrike">
                <a:latin typeface="Arial"/>
              </a:rPr>
              <a:t>Üçüncü Anahat Düzeyi</a:t>
            </a:r>
            <a:endParaRPr b="0" lang="tr-TR" sz="2400" spc="-1" strike="noStrike">
              <a:latin typeface="Arial"/>
            </a:endParaRPr>
          </a:p>
          <a:p>
            <a:pPr lvl="3" marL="1728000" indent="-216000">
              <a:spcBef>
                <a:spcPts val="567"/>
              </a:spcBef>
              <a:buClr>
                <a:srgbClr val="000000"/>
              </a:buClr>
              <a:buSzPct val="75000"/>
              <a:buFont typeface="Symbol" charset="2"/>
              <a:buChar char=""/>
            </a:pPr>
            <a:r>
              <a:rPr b="0" lang="tr-TR" sz="2000" spc="-1" strike="noStrike">
                <a:latin typeface="Arial"/>
              </a:rPr>
              <a:t>Dördüncü Anahat Düzeyi</a:t>
            </a:r>
            <a:endParaRPr b="0" lang="tr-TR" sz="2000" spc="-1" strike="noStrike">
              <a:latin typeface="Arial"/>
            </a:endParaRPr>
          </a:p>
          <a:p>
            <a:pPr lvl="4" marL="2160000" indent="-216000">
              <a:spcBef>
                <a:spcPts val="283"/>
              </a:spcBef>
              <a:buClr>
                <a:srgbClr val="000000"/>
              </a:buClr>
              <a:buSzPct val="45000"/>
              <a:buFont typeface="Wingdings" charset="2"/>
              <a:buChar char=""/>
            </a:pPr>
            <a:r>
              <a:rPr b="0" lang="tr-TR" sz="2000" spc="-1" strike="noStrike">
                <a:latin typeface="Arial"/>
              </a:rPr>
              <a:t>Beşinci Anahat Düzeyi</a:t>
            </a:r>
            <a:endParaRPr b="0" lang="tr-TR" sz="2000" spc="-1" strike="noStrike">
              <a:latin typeface="Arial"/>
            </a:endParaRPr>
          </a:p>
          <a:p>
            <a:pPr lvl="5" marL="2592000" indent="-216000">
              <a:spcBef>
                <a:spcPts val="283"/>
              </a:spcBef>
              <a:buClr>
                <a:srgbClr val="000000"/>
              </a:buClr>
              <a:buSzPct val="45000"/>
              <a:buFont typeface="Wingdings" charset="2"/>
              <a:buChar char=""/>
            </a:pPr>
            <a:r>
              <a:rPr b="0" lang="tr-TR" sz="2000" spc="-1" strike="noStrike">
                <a:latin typeface="Arial"/>
              </a:rPr>
              <a:t>Altıncı Anahat Düzeyi</a:t>
            </a:r>
            <a:endParaRPr b="0" lang="tr-TR" sz="2000" spc="-1" strike="noStrike">
              <a:latin typeface="Arial"/>
            </a:endParaRPr>
          </a:p>
          <a:p>
            <a:pPr lvl="6" marL="3024000" indent="-216000">
              <a:spcBef>
                <a:spcPts val="283"/>
              </a:spcBef>
              <a:buClr>
                <a:srgbClr val="000000"/>
              </a:buClr>
              <a:buSzPct val="45000"/>
              <a:buFont typeface="Wingdings" charset="2"/>
              <a:buChar char=""/>
            </a:pPr>
            <a:r>
              <a:rPr b="0" lang="tr-TR" sz="2000" spc="-1" strike="noStrike">
                <a:latin typeface="Arial"/>
              </a:rPr>
              <a:t>Yedinci Anahat Düzeyi</a:t>
            </a:r>
            <a:endParaRPr b="0" lang="tr-TR"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66" name="PlaceHolder 1"/>
          <p:cNvSpPr>
            <a:spLocks noGrp="1"/>
          </p:cNvSpPr>
          <p:nvPr>
            <p:ph type="title"/>
          </p:nvPr>
        </p:nvSpPr>
        <p:spPr>
          <a:xfrm>
            <a:off x="457200" y="205200"/>
            <a:ext cx="8228160" cy="857520"/>
          </a:xfrm>
          <a:prstGeom prst="rect">
            <a:avLst/>
          </a:prstGeom>
        </p:spPr>
        <p:txBody>
          <a:bodyPr lIns="0" rIns="0" tIns="0" bIns="0" anchor="ctr">
            <a:noAutofit/>
          </a:bodyPr>
          <a:p>
            <a:pPr algn="ctr"/>
            <a:r>
              <a:rPr b="0" lang="tr-TR" sz="1800" spc="-1" strike="noStrike">
                <a:latin typeface="Arial"/>
              </a:rPr>
              <a:t>Ana başlık metnini düzenlemek için tıklayın</a:t>
            </a:r>
            <a:endParaRPr b="0" lang="tr-TR" sz="1800" spc="-1" strike="noStrike">
              <a:latin typeface="Arial"/>
            </a:endParaRPr>
          </a:p>
        </p:txBody>
      </p:sp>
      <p:sp>
        <p:nvSpPr>
          <p:cNvPr id="267" name="PlaceHolder 2"/>
          <p:cNvSpPr>
            <a:spLocks noGrp="1"/>
          </p:cNvSpPr>
          <p:nvPr>
            <p:ph type="body"/>
          </p:nvPr>
        </p:nvSpPr>
        <p:spPr>
          <a:xfrm>
            <a:off x="457200" y="1203480"/>
            <a:ext cx="8229240" cy="2982960"/>
          </a:xfrm>
          <a:prstGeom prst="rect">
            <a:avLst/>
          </a:prstGeom>
        </p:spPr>
        <p:txBody>
          <a:bodyPr lIns="0" rIns="0" tIns="0" bIns="0">
            <a:normAutofit fontScale="88000"/>
          </a:bodyPr>
          <a:p>
            <a:pPr marL="432000" indent="-324000">
              <a:spcBef>
                <a:spcPts val="1417"/>
              </a:spcBef>
              <a:buClr>
                <a:srgbClr val="000000"/>
              </a:buClr>
              <a:buSzPct val="45000"/>
              <a:buFont typeface="Wingdings" charset="2"/>
              <a:buChar char=""/>
            </a:pPr>
            <a:r>
              <a:rPr b="0" lang="tr-TR" sz="3200" spc="-1" strike="noStrike">
                <a:latin typeface="Arial"/>
              </a:rPr>
              <a:t>Anahat metninin biçimini düzenlemek için tıklayın</a:t>
            </a:r>
            <a:endParaRPr b="0" lang="tr-TR" sz="3200" spc="-1" strike="noStrike">
              <a:latin typeface="Arial"/>
            </a:endParaRPr>
          </a:p>
          <a:p>
            <a:pPr lvl="1" marL="864000" indent="-324000">
              <a:spcBef>
                <a:spcPts val="1134"/>
              </a:spcBef>
              <a:buClr>
                <a:srgbClr val="000000"/>
              </a:buClr>
              <a:buSzPct val="75000"/>
              <a:buFont typeface="Symbol" charset="2"/>
              <a:buChar char=""/>
            </a:pPr>
            <a:r>
              <a:rPr b="0" lang="tr-TR" sz="2800" spc="-1" strike="noStrike">
                <a:latin typeface="Arial"/>
              </a:rPr>
              <a:t>İkinci Anahat Düzeyi</a:t>
            </a:r>
            <a:endParaRPr b="0" lang="tr-TR" sz="2800" spc="-1" strike="noStrike">
              <a:latin typeface="Arial"/>
            </a:endParaRPr>
          </a:p>
          <a:p>
            <a:pPr lvl="2" marL="1296000" indent="-288000">
              <a:spcBef>
                <a:spcPts val="850"/>
              </a:spcBef>
              <a:buClr>
                <a:srgbClr val="000000"/>
              </a:buClr>
              <a:buSzPct val="45000"/>
              <a:buFont typeface="Wingdings" charset="2"/>
              <a:buChar char=""/>
            </a:pPr>
            <a:r>
              <a:rPr b="0" lang="tr-TR" sz="2400" spc="-1" strike="noStrike">
                <a:latin typeface="Arial"/>
              </a:rPr>
              <a:t>Üçüncü Anahat Düzeyi</a:t>
            </a:r>
            <a:endParaRPr b="0" lang="tr-TR" sz="2400" spc="-1" strike="noStrike">
              <a:latin typeface="Arial"/>
            </a:endParaRPr>
          </a:p>
          <a:p>
            <a:pPr lvl="3" marL="1728000" indent="-216000">
              <a:spcBef>
                <a:spcPts val="567"/>
              </a:spcBef>
              <a:buClr>
                <a:srgbClr val="000000"/>
              </a:buClr>
              <a:buSzPct val="75000"/>
              <a:buFont typeface="Symbol" charset="2"/>
              <a:buChar char=""/>
            </a:pPr>
            <a:r>
              <a:rPr b="0" lang="tr-TR" sz="2000" spc="-1" strike="noStrike">
                <a:latin typeface="Arial"/>
              </a:rPr>
              <a:t>Dördüncü Anahat Düzeyi</a:t>
            </a:r>
            <a:endParaRPr b="0" lang="tr-TR" sz="2000" spc="-1" strike="noStrike">
              <a:latin typeface="Arial"/>
            </a:endParaRPr>
          </a:p>
          <a:p>
            <a:pPr lvl="4" marL="2160000" indent="-216000">
              <a:spcBef>
                <a:spcPts val="283"/>
              </a:spcBef>
              <a:buClr>
                <a:srgbClr val="000000"/>
              </a:buClr>
              <a:buSzPct val="45000"/>
              <a:buFont typeface="Wingdings" charset="2"/>
              <a:buChar char=""/>
            </a:pPr>
            <a:r>
              <a:rPr b="0" lang="tr-TR" sz="2000" spc="-1" strike="noStrike">
                <a:latin typeface="Arial"/>
              </a:rPr>
              <a:t>Beşinci Anahat Düzeyi</a:t>
            </a:r>
            <a:endParaRPr b="0" lang="tr-TR" sz="2000" spc="-1" strike="noStrike">
              <a:latin typeface="Arial"/>
            </a:endParaRPr>
          </a:p>
          <a:p>
            <a:pPr lvl="5" marL="2592000" indent="-216000">
              <a:spcBef>
                <a:spcPts val="283"/>
              </a:spcBef>
              <a:buClr>
                <a:srgbClr val="000000"/>
              </a:buClr>
              <a:buSzPct val="45000"/>
              <a:buFont typeface="Wingdings" charset="2"/>
              <a:buChar char=""/>
            </a:pPr>
            <a:r>
              <a:rPr b="0" lang="tr-TR" sz="2000" spc="-1" strike="noStrike">
                <a:latin typeface="Arial"/>
              </a:rPr>
              <a:t>Altıncı Anahat Düzeyi</a:t>
            </a:r>
            <a:endParaRPr b="0" lang="tr-TR" sz="2000" spc="-1" strike="noStrike">
              <a:latin typeface="Arial"/>
            </a:endParaRPr>
          </a:p>
          <a:p>
            <a:pPr lvl="6" marL="3024000" indent="-216000">
              <a:spcBef>
                <a:spcPts val="283"/>
              </a:spcBef>
              <a:buClr>
                <a:srgbClr val="000000"/>
              </a:buClr>
              <a:buSzPct val="45000"/>
              <a:buFont typeface="Wingdings" charset="2"/>
              <a:buChar char=""/>
            </a:pPr>
            <a:r>
              <a:rPr b="0" lang="tr-TR" sz="2000" spc="-1" strike="noStrike">
                <a:latin typeface="Arial"/>
              </a:rPr>
              <a:t>Yedinci Anahat Düzeyi</a:t>
            </a:r>
            <a:endParaRPr b="0" lang="tr-TR"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jpeg"/><Relationship Id="rId3" Type="http://schemas.openxmlformats.org/officeDocument/2006/relationships/slideLayout" Target="../slideLayouts/slideLayout25.xml"/>
</Relationships>
</file>

<file path=ppt/slides/_rels/slide6.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25.xml"/>
</Relationships>
</file>

<file path=ppt/slides/_rels/slide7.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25.xml"/>
</Relationships>
</file>

<file path=ppt/slides/_rels/slide8.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37.xml"/>
</Relationships>
</file>

<file path=ppt/slides/_rels/slide9.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37.xml"/>
</Relationships>
</file>

<file path=ppt/slides/_rels/slide10.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slideLayout" Target="../slideLayouts/slideLayout25.xml"/>
</Relationships>
</file>

<file path=ppt/slides/_rels/slide11.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51.xml"/>
</Relationships>
</file>

<file path=ppt/slides/_rels/slide18.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
</Relationships>
</file>

<file path=ppt/slides/_rels/slide20.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5.png"/><Relationship Id="rId3" Type="http://schemas.openxmlformats.org/officeDocument/2006/relationships/slideLayout" Target="../slideLayouts/slideLayout25.xml"/>
</Relationships>
</file>

<file path=ppt/slides/_rels/slide21.xml.rels><?xml version="1.0" encoding="UTF-8"?>
<Relationships xmlns="http://schemas.openxmlformats.org/package/2006/relationships"><Relationship Id="rId1" Type="http://schemas.openxmlformats.org/officeDocument/2006/relationships/image" Target="../media/image26.png"/><Relationship Id="rId2" Type="http://schemas.openxmlformats.org/officeDocument/2006/relationships/image" Target="../media/image27.png"/><Relationship Id="rId3"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image" Target="../media/image28.png"/><Relationship Id="rId2"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image" Target="../media/image29.png"/><Relationship Id="rId2"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61.xml"/>
</Relationships>
</file>

<file path=ppt/slides/_rels/slide26.xml.rels><?xml version="1.0" encoding="UTF-8"?>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25.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73.xml"/>
</Relationships>
</file>

<file path=ppt/slides/_rels/slide28.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13.xml"/>
</Relationships>
</file>

<file path=ppt/slides/_rels/slide29.xml.rels><?xml version="1.0" encoding="UTF-8"?>
<Relationships xmlns="http://schemas.openxmlformats.org/package/2006/relationships"><Relationship Id="rId1" Type="http://schemas.openxmlformats.org/officeDocument/2006/relationships/image" Target="../media/image34.jpeg"/><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slideLayout" Target="../slideLayouts/slideLayout8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10" name="Resim 7" descr="metin, çizgi film, ekran görüntüsü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311" name="CustomShape 1"/>
          <p:cNvSpPr/>
          <p:nvPr/>
        </p:nvSpPr>
        <p:spPr>
          <a:xfrm>
            <a:off x="685800" y="1597680"/>
            <a:ext cx="7769880" cy="1100160"/>
          </a:xfrm>
          <a:prstGeom prst="rect">
            <a:avLst/>
          </a:prstGeom>
          <a:noFill/>
          <a:ln>
            <a:noFill/>
          </a:ln>
        </p:spPr>
        <p:style>
          <a:lnRef idx="0"/>
          <a:fillRef idx="0"/>
          <a:effectRef idx="0"/>
          <a:fontRef idx="minor"/>
        </p:style>
      </p:sp>
      <p:sp>
        <p:nvSpPr>
          <p:cNvPr id="312" name="CustomShape 2"/>
          <p:cNvSpPr/>
          <p:nvPr/>
        </p:nvSpPr>
        <p:spPr>
          <a:xfrm>
            <a:off x="1371600" y="2914560"/>
            <a:ext cx="6398280" cy="1311840"/>
          </a:xfrm>
          <a:prstGeom prst="rect">
            <a:avLst/>
          </a:prstGeom>
          <a:noFill/>
          <a:ln>
            <a:noFill/>
          </a:ln>
        </p:spPr>
        <p:style>
          <a:lnRef idx="0"/>
          <a:fillRef idx="0"/>
          <a:effectRef idx="0"/>
          <a:fontRef idx="minor"/>
        </p:style>
      </p:sp>
      <p:sp>
        <p:nvSpPr>
          <p:cNvPr id="313" name="CustomShape 3"/>
          <p:cNvSpPr/>
          <p:nvPr/>
        </p:nvSpPr>
        <p:spPr>
          <a:xfrm>
            <a:off x="778680" y="1742040"/>
            <a:ext cx="7539840" cy="2454840"/>
          </a:xfrm>
          <a:prstGeom prst="rect">
            <a:avLst/>
          </a:prstGeom>
          <a:noFill/>
          <a:ln>
            <a:noFill/>
          </a:ln>
        </p:spPr>
        <p:style>
          <a:lnRef idx="0"/>
          <a:fillRef idx="0"/>
          <a:effectRef idx="0"/>
          <a:fontRef idx="minor"/>
        </p:style>
        <p:txBody>
          <a:bodyPr lIns="90000" rIns="90000" tIns="45000" bIns="45000">
            <a:noAutofit/>
          </a:bodyPr>
          <a:p>
            <a:pPr algn="ctr">
              <a:lnSpc>
                <a:spcPct val="100000"/>
              </a:lnSpc>
            </a:pPr>
            <a:r>
              <a:rPr b="1" lang="tr-TR" sz="2200" spc="-1" strike="noStrike">
                <a:solidFill>
                  <a:srgbClr val="000000"/>
                </a:solidFill>
                <a:latin typeface="Calibri Light"/>
                <a:ea typeface="DejaVu Sans"/>
              </a:rPr>
              <a:t>AFEREZ FARMAKOLOJİSİ  </a:t>
            </a:r>
            <a:br/>
            <a:r>
              <a:rPr b="1" lang="tr-TR" sz="2200" spc="-1" strike="noStrike">
                <a:solidFill>
                  <a:srgbClr val="000000"/>
                </a:solidFill>
                <a:latin typeface="Calibri Light"/>
                <a:ea typeface="DejaVu Sans"/>
              </a:rPr>
              <a:t>KALSİYUM , ALBUMİN , İMMUNOGLOBULİN ETKİLEŞİMLERİ</a:t>
            </a:r>
            <a:endParaRPr b="0" lang="tr-TR" sz="2200" spc="-1" strike="noStrike">
              <a:latin typeface="Arial"/>
            </a:endParaRPr>
          </a:p>
          <a:p>
            <a:pPr algn="ctr">
              <a:lnSpc>
                <a:spcPct val="90000"/>
              </a:lnSpc>
              <a:spcBef>
                <a:spcPts val="1001"/>
              </a:spcBef>
            </a:pPr>
            <a:r>
              <a:rPr b="0" lang="tr-TR" sz="2400" spc="-1" strike="noStrike">
                <a:solidFill>
                  <a:srgbClr val="000000"/>
                </a:solidFill>
                <a:latin typeface="Calibri"/>
                <a:ea typeface="DejaVu Sans"/>
              </a:rPr>
              <a:t>İZMİR ŞEHİR HASTANESİ AFEREZ MERKEZİ</a:t>
            </a:r>
            <a:endParaRPr b="0" lang="tr-TR" sz="2400" spc="-1" strike="noStrike">
              <a:latin typeface="Arial"/>
            </a:endParaRPr>
          </a:p>
          <a:p>
            <a:pPr algn="ctr">
              <a:lnSpc>
                <a:spcPct val="90000"/>
              </a:lnSpc>
              <a:spcBef>
                <a:spcPts val="1001"/>
              </a:spcBef>
            </a:pPr>
            <a:r>
              <a:rPr b="0" lang="tr-TR" sz="2000" spc="-1" strike="noStrike">
                <a:solidFill>
                  <a:srgbClr val="000000"/>
                </a:solidFill>
                <a:latin typeface="Calibri"/>
                <a:ea typeface="DejaVu Sans"/>
              </a:rPr>
              <a:t>NESLİHAN AYGÜN KABALOĞLU</a:t>
            </a:r>
            <a:endParaRPr b="0" lang="tr-TR" sz="20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14" name="Resim 5_3" descr="metin, çizgi film, iş kartı, logo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315" name="CustomShape 1"/>
          <p:cNvSpPr/>
          <p:nvPr/>
        </p:nvSpPr>
        <p:spPr>
          <a:xfrm>
            <a:off x="685800" y="1597680"/>
            <a:ext cx="7769880" cy="1100160"/>
          </a:xfrm>
          <a:prstGeom prst="rect">
            <a:avLst/>
          </a:prstGeom>
          <a:noFill/>
          <a:ln>
            <a:noFill/>
          </a:ln>
        </p:spPr>
        <p:style>
          <a:lnRef idx="0"/>
          <a:fillRef idx="0"/>
          <a:effectRef idx="0"/>
          <a:fontRef idx="minor"/>
        </p:style>
      </p:sp>
      <p:sp>
        <p:nvSpPr>
          <p:cNvPr id="316" name="CustomShape 2"/>
          <p:cNvSpPr/>
          <p:nvPr/>
        </p:nvSpPr>
        <p:spPr>
          <a:xfrm>
            <a:off x="1371600" y="2914560"/>
            <a:ext cx="6398280" cy="1311840"/>
          </a:xfrm>
          <a:prstGeom prst="rect">
            <a:avLst/>
          </a:prstGeom>
          <a:noFill/>
          <a:ln>
            <a:noFill/>
          </a:ln>
        </p:spPr>
        <p:style>
          <a:lnRef idx="0"/>
          <a:fillRef idx="0"/>
          <a:effectRef idx="0"/>
          <a:fontRef idx="minor"/>
        </p:style>
      </p:sp>
      <p:sp>
        <p:nvSpPr>
          <p:cNvPr id="317" name="CustomShape 3"/>
          <p:cNvSpPr/>
          <p:nvPr/>
        </p:nvSpPr>
        <p:spPr>
          <a:xfrm>
            <a:off x="679320" y="977400"/>
            <a:ext cx="7958880" cy="2892960"/>
          </a:xfrm>
          <a:prstGeom prst="rect">
            <a:avLst/>
          </a:prstGeom>
          <a:noFill/>
          <a:ln>
            <a:noFill/>
          </a:ln>
        </p:spPr>
        <p:style>
          <a:lnRef idx="0"/>
          <a:fillRef idx="0"/>
          <a:effectRef idx="0"/>
          <a:fontRef idx="minor"/>
        </p:style>
        <p:txBody>
          <a:bodyPr lIns="90000" rIns="90000" tIns="45000" bIns="45000">
            <a:noAutofit/>
          </a:bodyPr>
          <a:p>
            <a:pPr marL="216000" indent="-214200">
              <a:lnSpc>
                <a:spcPct val="100000"/>
              </a:lnSpc>
              <a:buClr>
                <a:srgbClr val="000000"/>
              </a:buClr>
              <a:buSzPct val="45000"/>
              <a:buFont typeface="Wingdings" charset="2"/>
              <a:buChar char=""/>
            </a:pPr>
            <a:r>
              <a:rPr b="0" lang="tr-TR" sz="1200" spc="-1" strike="noStrike">
                <a:solidFill>
                  <a:srgbClr val="000000"/>
                </a:solidFill>
                <a:latin typeface="Arial"/>
                <a:ea typeface="DejaVu Sans"/>
              </a:rPr>
              <a:t>GENEL OLARAK AFEREZ</a:t>
            </a:r>
            <a:endParaRPr b="0" lang="tr-TR" sz="1200" spc="-1" strike="noStrike">
              <a:latin typeface="Arial"/>
            </a:endParaRPr>
          </a:p>
          <a:p>
            <a:pPr>
              <a:lnSpc>
                <a:spcPct val="100000"/>
              </a:lnSpc>
            </a:pPr>
            <a:endParaRPr b="0" lang="tr-TR" sz="1200" spc="-1" strike="noStrike">
              <a:latin typeface="Arial"/>
            </a:endParaRPr>
          </a:p>
          <a:p>
            <a:pPr>
              <a:lnSpc>
                <a:spcPct val="100000"/>
              </a:lnSpc>
            </a:pPr>
            <a:endParaRPr b="0" lang="tr-TR" sz="1200" spc="-1" strike="noStrike">
              <a:latin typeface="Arial"/>
            </a:endParaRPr>
          </a:p>
          <a:p>
            <a:pPr marL="216000" indent="-214200">
              <a:lnSpc>
                <a:spcPct val="90000"/>
              </a:lnSpc>
              <a:spcAft>
                <a:spcPts val="1049"/>
              </a:spcAft>
              <a:buClr>
                <a:srgbClr val="000000"/>
              </a:buClr>
              <a:buSzPct val="45000"/>
              <a:buFont typeface="Wingdings" charset="2"/>
              <a:buChar char=""/>
            </a:pPr>
            <a:r>
              <a:rPr b="0" lang="tr-TR" sz="1200" spc="-1" strike="noStrike">
                <a:solidFill>
                  <a:srgbClr val="000000"/>
                </a:solidFill>
                <a:latin typeface="Arial"/>
                <a:ea typeface="DejaVu Sans"/>
              </a:rPr>
              <a:t>AFEREZDE İŞLEMLER VE FARMAKO ETKİ</a:t>
            </a:r>
            <a:endParaRPr b="0" lang="tr-TR" sz="1200" spc="-1" strike="noStrike">
              <a:latin typeface="Arial"/>
            </a:endParaRPr>
          </a:p>
          <a:p>
            <a:pPr>
              <a:lnSpc>
                <a:spcPct val="90000"/>
              </a:lnSpc>
              <a:spcAft>
                <a:spcPts val="1049"/>
              </a:spcAft>
            </a:pPr>
            <a:endParaRPr b="0" lang="tr-TR" sz="1200" spc="-1" strike="noStrike">
              <a:latin typeface="Arial"/>
            </a:endParaRPr>
          </a:p>
          <a:p>
            <a:pPr marL="216000" indent="-214200">
              <a:lnSpc>
                <a:spcPct val="90000"/>
              </a:lnSpc>
              <a:spcAft>
                <a:spcPts val="1049"/>
              </a:spcAft>
              <a:buClr>
                <a:srgbClr val="000000"/>
              </a:buClr>
              <a:buSzPct val="45000"/>
              <a:buFont typeface="Wingdings" charset="2"/>
              <a:buChar char=""/>
            </a:pPr>
            <a:r>
              <a:rPr b="0" lang="tr-TR" sz="1200" spc="-1" strike="noStrike">
                <a:solidFill>
                  <a:srgbClr val="000000"/>
                </a:solidFill>
                <a:latin typeface="Arial"/>
                <a:ea typeface="DejaVu Sans"/>
              </a:rPr>
              <a:t>AFEREZDE ALBUMİN KULLANIMI</a:t>
            </a:r>
            <a:endParaRPr b="0" lang="tr-TR" sz="1200" spc="-1" strike="noStrike">
              <a:latin typeface="Arial"/>
            </a:endParaRPr>
          </a:p>
          <a:p>
            <a:pPr>
              <a:lnSpc>
                <a:spcPct val="90000"/>
              </a:lnSpc>
              <a:spcAft>
                <a:spcPts val="1049"/>
              </a:spcAft>
            </a:pPr>
            <a:endParaRPr b="0" lang="tr-TR" sz="1200" spc="-1" strike="noStrike">
              <a:latin typeface="Arial"/>
            </a:endParaRPr>
          </a:p>
          <a:p>
            <a:pPr marL="216000" indent="-214200">
              <a:lnSpc>
                <a:spcPct val="90000"/>
              </a:lnSpc>
              <a:spcAft>
                <a:spcPts val="1049"/>
              </a:spcAft>
              <a:buClr>
                <a:srgbClr val="000000"/>
              </a:buClr>
              <a:buSzPct val="45000"/>
              <a:buFont typeface="Wingdings" charset="2"/>
              <a:buChar char=""/>
            </a:pPr>
            <a:r>
              <a:rPr b="0" lang="tr-TR" sz="1200" spc="-1" strike="noStrike">
                <a:solidFill>
                  <a:srgbClr val="000000"/>
                </a:solidFill>
                <a:latin typeface="Arial"/>
                <a:ea typeface="DejaVu Sans"/>
              </a:rPr>
              <a:t>İMMUNOGLOBULİN ETKİLEŞİMLERİ</a:t>
            </a:r>
            <a:endParaRPr b="0" lang="tr-TR" sz="1200" spc="-1" strike="noStrike">
              <a:latin typeface="Arial"/>
            </a:endParaRPr>
          </a:p>
          <a:p>
            <a:pPr>
              <a:lnSpc>
                <a:spcPct val="90000"/>
              </a:lnSpc>
              <a:spcAft>
                <a:spcPts val="1049"/>
              </a:spcAft>
            </a:pPr>
            <a:endParaRPr b="0" lang="tr-TR" sz="1200" spc="-1" strike="noStrike">
              <a:latin typeface="Arial"/>
            </a:endParaRPr>
          </a:p>
          <a:p>
            <a:pPr marL="216000" indent="-214200">
              <a:lnSpc>
                <a:spcPct val="90000"/>
              </a:lnSpc>
              <a:spcAft>
                <a:spcPts val="1049"/>
              </a:spcAft>
              <a:buClr>
                <a:srgbClr val="000000"/>
              </a:buClr>
              <a:buSzPct val="45000"/>
              <a:buFont typeface="Wingdings" charset="2"/>
              <a:buChar char=""/>
            </a:pPr>
            <a:r>
              <a:rPr b="0" lang="tr-TR" sz="1200" spc="-1" strike="noStrike">
                <a:solidFill>
                  <a:srgbClr val="000000"/>
                </a:solidFill>
                <a:latin typeface="Arial"/>
                <a:ea typeface="DejaVu Sans"/>
              </a:rPr>
              <a:t>KAYNAKÇA</a:t>
            </a:r>
            <a:endParaRPr b="0" lang="tr-TR" sz="1200" spc="-1" strike="noStrike">
              <a:latin typeface="Arial"/>
            </a:endParaRPr>
          </a:p>
          <a:p>
            <a:pPr>
              <a:lnSpc>
                <a:spcPct val="90000"/>
              </a:lnSpc>
              <a:spcAft>
                <a:spcPts val="1049"/>
              </a:spcAft>
            </a:pPr>
            <a:endParaRPr b="0" lang="tr-TR" sz="1200" spc="-1" strike="noStrike">
              <a:latin typeface="Arial"/>
            </a:endParaRPr>
          </a:p>
          <a:p>
            <a:pPr>
              <a:lnSpc>
                <a:spcPct val="100000"/>
              </a:lnSpc>
            </a:pPr>
            <a:endParaRPr b="0" lang="tr-TR" sz="12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18" name="Resim 5" descr="ekran görüntüsü, metin, kırmızı, tasarım içeren bir resim&#10;&#10;Yapay zeka tarafından oluşturulmuş içerik yanlış olabilir."/>
          <p:cNvPicPr/>
          <p:nvPr/>
        </p:nvPicPr>
        <p:blipFill>
          <a:blip r:embed="rId1"/>
          <a:stretch/>
        </p:blipFill>
        <p:spPr>
          <a:xfrm>
            <a:off x="-144000" y="720"/>
            <a:ext cx="9141480" cy="5141160"/>
          </a:xfrm>
          <a:prstGeom prst="rect">
            <a:avLst/>
          </a:prstGeom>
          <a:ln>
            <a:noFill/>
          </a:ln>
        </p:spPr>
      </p:pic>
      <p:sp>
        <p:nvSpPr>
          <p:cNvPr id="319" name="CustomShape 1"/>
          <p:cNvSpPr/>
          <p:nvPr/>
        </p:nvSpPr>
        <p:spPr>
          <a:xfrm>
            <a:off x="685800" y="1597680"/>
            <a:ext cx="7769880" cy="1100160"/>
          </a:xfrm>
          <a:prstGeom prst="rect">
            <a:avLst/>
          </a:prstGeom>
          <a:noFill/>
          <a:ln>
            <a:noFill/>
          </a:ln>
        </p:spPr>
        <p:style>
          <a:lnRef idx="0"/>
          <a:fillRef idx="0"/>
          <a:effectRef idx="0"/>
          <a:fontRef idx="minor"/>
        </p:style>
      </p:sp>
      <p:sp>
        <p:nvSpPr>
          <p:cNvPr id="320" name="CustomShape 2"/>
          <p:cNvSpPr/>
          <p:nvPr/>
        </p:nvSpPr>
        <p:spPr>
          <a:xfrm>
            <a:off x="1371600" y="2914560"/>
            <a:ext cx="6398280" cy="1311840"/>
          </a:xfrm>
          <a:prstGeom prst="rect">
            <a:avLst/>
          </a:prstGeom>
          <a:noFill/>
          <a:ln>
            <a:noFill/>
          </a:ln>
        </p:spPr>
        <p:style>
          <a:lnRef idx="0"/>
          <a:fillRef idx="0"/>
          <a:effectRef idx="0"/>
          <a:fontRef idx="minor"/>
        </p:style>
      </p:sp>
      <p:sp>
        <p:nvSpPr>
          <p:cNvPr id="321" name="CustomShape 3"/>
          <p:cNvSpPr/>
          <p:nvPr/>
        </p:nvSpPr>
        <p:spPr>
          <a:xfrm>
            <a:off x="216000" y="1368000"/>
            <a:ext cx="4174200" cy="3094200"/>
          </a:xfrm>
          <a:prstGeom prst="rect">
            <a:avLst/>
          </a:prstGeom>
          <a:solidFill>
            <a:srgbClr val="abc0e4"/>
          </a:solidFill>
          <a:ln>
            <a:solidFill>
              <a:srgbClr val="3465a4"/>
            </a:solidFill>
          </a:ln>
        </p:spPr>
        <p:style>
          <a:lnRef idx="0"/>
          <a:fillRef idx="0"/>
          <a:effectRef idx="0"/>
          <a:fontRef idx="minor"/>
        </p:style>
      </p:sp>
      <p:sp>
        <p:nvSpPr>
          <p:cNvPr id="322" name="CustomShape 4"/>
          <p:cNvSpPr/>
          <p:nvPr/>
        </p:nvSpPr>
        <p:spPr>
          <a:xfrm>
            <a:off x="253440" y="1806480"/>
            <a:ext cx="8312760" cy="193572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tr-TR" sz="1600" spc="-1" strike="noStrike">
                <a:solidFill>
                  <a:srgbClr val="000000"/>
                </a:solidFill>
                <a:latin typeface="Calibri"/>
                <a:ea typeface="DejaVu Sans"/>
              </a:rPr>
              <a:t>Aferez nedir?</a:t>
            </a:r>
            <a:endParaRPr b="0" lang="tr-TR" sz="1600" spc="-1" strike="noStrike">
              <a:latin typeface="Arial"/>
            </a:endParaRPr>
          </a:p>
          <a:p>
            <a:pPr>
              <a:lnSpc>
                <a:spcPct val="100000"/>
              </a:lnSpc>
            </a:pPr>
            <a:r>
              <a:rPr b="0" lang="tr-TR" sz="1600" spc="-1" strike="noStrike">
                <a:solidFill>
                  <a:srgbClr val="000000"/>
                </a:solidFill>
                <a:latin typeface="Calibri"/>
                <a:ea typeface="DejaVu Sans"/>
              </a:rPr>
              <a:t>Aferez, kan bileşenlerinin ekstrakorporeal </a:t>
            </a:r>
            <a:endParaRPr b="0" lang="tr-TR" sz="1600" spc="-1" strike="noStrike">
              <a:latin typeface="Arial"/>
            </a:endParaRPr>
          </a:p>
          <a:p>
            <a:pPr>
              <a:lnSpc>
                <a:spcPct val="100000"/>
              </a:lnSpc>
            </a:pPr>
            <a:r>
              <a:rPr b="0" lang="tr-TR" sz="1600" spc="-1" strike="noStrike">
                <a:solidFill>
                  <a:srgbClr val="000000"/>
                </a:solidFill>
                <a:latin typeface="Calibri"/>
                <a:ea typeface="DejaVu Sans"/>
              </a:rPr>
              <a:t>ortamda ayrılması ve istenmeyen maddelerin </a:t>
            </a:r>
            <a:endParaRPr b="0" lang="tr-TR" sz="1600" spc="-1" strike="noStrike">
              <a:latin typeface="Arial"/>
            </a:endParaRPr>
          </a:p>
          <a:p>
            <a:pPr>
              <a:lnSpc>
                <a:spcPct val="100000"/>
              </a:lnSpc>
            </a:pPr>
            <a:r>
              <a:rPr b="0" lang="tr-TR" sz="1600" spc="-1" strike="noStrike">
                <a:solidFill>
                  <a:srgbClr val="000000"/>
                </a:solidFill>
                <a:latin typeface="Calibri"/>
                <a:ea typeface="DejaVu Sans"/>
              </a:rPr>
              <a:t>uzaklaştırılması/değiştirilmesi işlemidir </a:t>
            </a:r>
            <a:endParaRPr b="0" lang="tr-TR" sz="1600" spc="-1" strike="noStrike">
              <a:latin typeface="Arial"/>
            </a:endParaRPr>
          </a:p>
          <a:p>
            <a:pPr>
              <a:lnSpc>
                <a:spcPct val="100000"/>
              </a:lnSpc>
            </a:pPr>
            <a:endParaRPr b="0" lang="tr-TR" sz="1600" spc="-1" strike="noStrike">
              <a:latin typeface="Arial"/>
            </a:endParaRPr>
          </a:p>
          <a:p>
            <a:pPr>
              <a:lnSpc>
                <a:spcPct val="100000"/>
              </a:lnSpc>
            </a:pPr>
            <a:r>
              <a:rPr b="0" lang="tr-TR" sz="1600" spc="-1" strike="noStrike">
                <a:solidFill>
                  <a:srgbClr val="000000"/>
                </a:solidFill>
                <a:latin typeface="Calibri"/>
                <a:ea typeface="DejaVu Sans"/>
              </a:rPr>
              <a:t>Amaç: Patojenleri (</a:t>
            </a:r>
            <a:r>
              <a:rPr b="0" i="1" lang="tr-TR" sz="1600" spc="-1" strike="noStrike">
                <a:solidFill>
                  <a:srgbClr val="000000"/>
                </a:solidFill>
                <a:latin typeface="Calibri"/>
                <a:ea typeface="DejaVu Sans"/>
              </a:rPr>
              <a:t>otoantikorlar, </a:t>
            </a:r>
            <a:endParaRPr b="0" lang="tr-TR" sz="1600" spc="-1" strike="noStrike">
              <a:latin typeface="Arial"/>
            </a:endParaRPr>
          </a:p>
          <a:p>
            <a:pPr>
              <a:lnSpc>
                <a:spcPct val="100000"/>
              </a:lnSpc>
            </a:pPr>
            <a:r>
              <a:rPr b="0" i="1" lang="tr-TR" sz="1600" spc="-1" strike="noStrike">
                <a:solidFill>
                  <a:srgbClr val="000000"/>
                </a:solidFill>
                <a:latin typeface="Calibri"/>
                <a:ea typeface="DejaVu Sans"/>
              </a:rPr>
              <a:t>immün kompleksler, sitokinler vb</a:t>
            </a:r>
            <a:r>
              <a:rPr b="0" lang="tr-TR" sz="1600" spc="-1" strike="noStrike">
                <a:solidFill>
                  <a:srgbClr val="000000"/>
                </a:solidFill>
                <a:latin typeface="Calibri"/>
                <a:ea typeface="DejaVu Sans"/>
              </a:rPr>
              <a:t>.),replasman</a:t>
            </a:r>
            <a:endParaRPr b="0" lang="tr-TR" sz="1600" spc="-1" strike="noStrike">
              <a:latin typeface="Arial"/>
            </a:endParaRPr>
          </a:p>
          <a:p>
            <a:pPr>
              <a:lnSpc>
                <a:spcPct val="100000"/>
              </a:lnSpc>
            </a:pPr>
            <a:r>
              <a:rPr b="0" lang="tr-TR" sz="1600" spc="-1" strike="noStrike">
                <a:solidFill>
                  <a:srgbClr val="000000"/>
                </a:solidFill>
                <a:latin typeface="Calibri"/>
                <a:ea typeface="DejaVu Sans"/>
              </a:rPr>
              <a:t> </a:t>
            </a:r>
            <a:r>
              <a:rPr b="0" lang="tr-TR" sz="1600" spc="-1" strike="noStrike">
                <a:solidFill>
                  <a:srgbClr val="000000"/>
                </a:solidFill>
                <a:latin typeface="Calibri"/>
                <a:ea typeface="DejaVu Sans"/>
              </a:rPr>
              <a:t>sıvıları ile değiştirmek ya da deplese ederek </a:t>
            </a:r>
            <a:endParaRPr b="0" lang="tr-TR" sz="1600" spc="-1" strike="noStrike">
              <a:latin typeface="Arial"/>
            </a:endParaRPr>
          </a:p>
          <a:p>
            <a:pPr>
              <a:lnSpc>
                <a:spcPct val="100000"/>
              </a:lnSpc>
            </a:pPr>
            <a:r>
              <a:rPr b="0" lang="tr-TR" sz="1600" spc="-1" strike="noStrike">
                <a:solidFill>
                  <a:srgbClr val="000000"/>
                </a:solidFill>
                <a:latin typeface="Calibri"/>
                <a:ea typeface="DejaVu Sans"/>
              </a:rPr>
              <a:t>hastalığın moleküler seyrini modifiye etmektir. </a:t>
            </a:r>
            <a:endParaRPr b="0" lang="tr-TR" sz="1600" spc="-1" strike="noStrike">
              <a:latin typeface="Arial"/>
            </a:endParaRPr>
          </a:p>
        </p:txBody>
      </p:sp>
      <p:sp>
        <p:nvSpPr>
          <p:cNvPr id="323" name="CustomShape 5"/>
          <p:cNvSpPr/>
          <p:nvPr/>
        </p:nvSpPr>
        <p:spPr>
          <a:xfrm>
            <a:off x="5040000" y="1368000"/>
            <a:ext cx="3813480" cy="3166200"/>
          </a:xfrm>
          <a:prstGeom prst="rect">
            <a:avLst/>
          </a:prstGeom>
          <a:solidFill>
            <a:srgbClr val="bda5a6"/>
          </a:solidFill>
          <a:ln>
            <a:solidFill>
              <a:srgbClr val="ffff00"/>
            </a:solidFill>
          </a:ln>
        </p:spPr>
        <p:style>
          <a:lnRef idx="0"/>
          <a:fillRef idx="0"/>
          <a:effectRef idx="0"/>
          <a:fontRef idx="minor"/>
        </p:style>
      </p:sp>
      <p:sp>
        <p:nvSpPr>
          <p:cNvPr id="324" name="CustomShape 6"/>
          <p:cNvSpPr/>
          <p:nvPr/>
        </p:nvSpPr>
        <p:spPr>
          <a:xfrm>
            <a:off x="5112000" y="1597680"/>
            <a:ext cx="8876880" cy="218484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tr-TR" sz="1600" spc="-1" strike="noStrike">
                <a:solidFill>
                  <a:srgbClr val="000000"/>
                </a:solidFill>
                <a:latin typeface="Calibri"/>
                <a:ea typeface="DejaVu Sans"/>
              </a:rPr>
              <a:t>Aferez Farmakolojinin önemi</a:t>
            </a:r>
            <a:r>
              <a:rPr b="1" lang="tr-TR" sz="1800" spc="-1" strike="noStrike">
                <a:solidFill>
                  <a:srgbClr val="000000"/>
                </a:solidFill>
                <a:latin typeface="Calibri"/>
                <a:ea typeface="DejaVu Sans"/>
              </a:rPr>
              <a:t>:</a:t>
            </a:r>
            <a:endParaRPr b="0" lang="tr-TR" sz="1800" spc="-1" strike="noStrike">
              <a:latin typeface="Arial"/>
            </a:endParaRPr>
          </a:p>
          <a:p>
            <a:pPr>
              <a:lnSpc>
                <a:spcPct val="100000"/>
              </a:lnSpc>
            </a:pPr>
            <a:r>
              <a:rPr b="1" i="1" lang="tr-TR" sz="1200" spc="-1" strike="noStrike">
                <a:solidFill>
                  <a:srgbClr val="000000"/>
                </a:solidFill>
                <a:latin typeface="Arial"/>
                <a:ea typeface="DejaVu Sans"/>
              </a:rPr>
              <a:t>Farmakodinamik ve farmakokinetik</a:t>
            </a:r>
            <a:endParaRPr b="0" lang="tr-TR" sz="1200" spc="-1" strike="noStrike">
              <a:latin typeface="Arial"/>
            </a:endParaRPr>
          </a:p>
          <a:p>
            <a:pPr>
              <a:lnSpc>
                <a:spcPct val="100000"/>
              </a:lnSpc>
            </a:pPr>
            <a:r>
              <a:rPr b="1" i="1" lang="tr-TR" sz="1200" spc="-1" strike="noStrike">
                <a:solidFill>
                  <a:srgbClr val="000000"/>
                </a:solidFill>
                <a:latin typeface="Arial"/>
                <a:ea typeface="DejaVu Sans"/>
              </a:rPr>
              <a:t>değişikliklere</a:t>
            </a:r>
            <a:endParaRPr b="0" lang="tr-TR" sz="1200" spc="-1" strike="noStrike">
              <a:latin typeface="Arial"/>
            </a:endParaRPr>
          </a:p>
          <a:p>
            <a:pPr>
              <a:lnSpc>
                <a:spcPct val="100000"/>
              </a:lnSpc>
            </a:pPr>
            <a:r>
              <a:rPr b="1" i="1" lang="tr-TR" sz="1200" spc="-1" strike="noStrike">
                <a:solidFill>
                  <a:srgbClr val="000000"/>
                </a:solidFill>
                <a:latin typeface="Arial"/>
                <a:ea typeface="DejaVu Sans"/>
              </a:rPr>
              <a:t>yol açan bir tedavi modülüdür</a:t>
            </a:r>
            <a:r>
              <a:rPr b="0" i="1" lang="tr-TR" sz="1200" spc="-1" strike="noStrike">
                <a:solidFill>
                  <a:srgbClr val="000000"/>
                </a:solidFill>
                <a:latin typeface="Arial"/>
                <a:ea typeface="DejaVu Sans"/>
              </a:rPr>
              <a:t>.</a:t>
            </a:r>
            <a:endParaRPr b="0" lang="tr-TR" sz="1200" spc="-1" strike="noStrike">
              <a:latin typeface="Arial"/>
            </a:endParaRPr>
          </a:p>
          <a:p>
            <a:pPr>
              <a:lnSpc>
                <a:spcPct val="100000"/>
              </a:lnSpc>
            </a:pPr>
            <a:r>
              <a:rPr b="0" lang="tr-TR" sz="1200" spc="-1" strike="noStrike">
                <a:solidFill>
                  <a:srgbClr val="000000"/>
                </a:solidFill>
                <a:latin typeface="Calibri"/>
                <a:ea typeface="DejaVu Sans"/>
              </a:rPr>
              <a:t>ÇÜNKÜ</a:t>
            </a:r>
            <a:endParaRPr b="0" lang="tr-TR" sz="1200" spc="-1" strike="noStrike">
              <a:latin typeface="Arial"/>
            </a:endParaRPr>
          </a:p>
          <a:p>
            <a:pPr>
              <a:lnSpc>
                <a:spcPct val="100000"/>
              </a:lnSpc>
            </a:pPr>
            <a:r>
              <a:rPr b="0" lang="tr-TR" sz="1200" spc="-1" strike="noStrike">
                <a:solidFill>
                  <a:srgbClr val="000000"/>
                </a:solidFill>
                <a:latin typeface="Calibri"/>
                <a:ea typeface="DejaVu Sans"/>
              </a:rPr>
              <a:t>Replasman sıvıları </a:t>
            </a:r>
            <a:endParaRPr b="0" lang="tr-TR" sz="1200" spc="-1" strike="noStrike">
              <a:latin typeface="Arial"/>
            </a:endParaRPr>
          </a:p>
          <a:p>
            <a:pPr>
              <a:lnSpc>
                <a:spcPct val="100000"/>
              </a:lnSpc>
            </a:pPr>
            <a:r>
              <a:rPr b="0" lang="tr-TR" sz="1200" spc="-1" strike="noStrike">
                <a:solidFill>
                  <a:srgbClr val="000000"/>
                </a:solidFill>
                <a:latin typeface="Calibri"/>
                <a:ea typeface="DejaVu Sans"/>
              </a:rPr>
              <a:t> </a:t>
            </a:r>
            <a:r>
              <a:rPr b="0" lang="tr-TR" sz="1200" spc="-1" strike="noStrike">
                <a:solidFill>
                  <a:srgbClr val="000000"/>
                </a:solidFill>
                <a:latin typeface="Calibri"/>
                <a:ea typeface="DejaVu Sans"/>
              </a:rPr>
              <a:t>Antikoagülasyon</a:t>
            </a:r>
            <a:r>
              <a:rPr b="0" lang="tr-TR" sz="1200" spc="-1" strike="noStrike">
                <a:solidFill>
                  <a:srgbClr val="000000"/>
                </a:solidFill>
                <a:latin typeface="Arial"/>
                <a:ea typeface="DejaVu Sans"/>
              </a:rPr>
              <a:t> </a:t>
            </a:r>
            <a:r>
              <a:rPr b="0" lang="tr-TR" sz="1200" spc="-1" strike="noStrike">
                <a:solidFill>
                  <a:srgbClr val="000000"/>
                </a:solidFill>
                <a:latin typeface="Calibri"/>
                <a:ea typeface="DejaVu Sans"/>
              </a:rPr>
              <a:t>stratejileri </a:t>
            </a:r>
            <a:endParaRPr b="0" lang="tr-TR" sz="1200" spc="-1" strike="noStrike">
              <a:latin typeface="Arial"/>
            </a:endParaRPr>
          </a:p>
          <a:p>
            <a:pPr>
              <a:lnSpc>
                <a:spcPct val="100000"/>
              </a:lnSpc>
            </a:pPr>
            <a:r>
              <a:rPr b="0" lang="tr-TR" sz="1200" spc="-1" strike="noStrike">
                <a:solidFill>
                  <a:srgbClr val="000000"/>
                </a:solidFill>
                <a:latin typeface="Calibri"/>
                <a:ea typeface="DejaVu Sans"/>
              </a:rPr>
              <a:t>Viskosite değişimleri </a:t>
            </a:r>
            <a:endParaRPr b="0" lang="tr-TR" sz="1200" spc="-1" strike="noStrike">
              <a:latin typeface="Arial"/>
            </a:endParaRPr>
          </a:p>
          <a:p>
            <a:pPr>
              <a:lnSpc>
                <a:spcPct val="100000"/>
              </a:lnSpc>
            </a:pPr>
            <a:r>
              <a:rPr b="0" lang="tr-TR" sz="1200" spc="-1" strike="noStrike">
                <a:solidFill>
                  <a:srgbClr val="000000"/>
                </a:solidFill>
                <a:latin typeface="Calibri"/>
                <a:ea typeface="DejaVu Sans"/>
              </a:rPr>
              <a:t>gibi  etmenler</a:t>
            </a:r>
            <a:endParaRPr b="0" lang="tr-TR" sz="1200" spc="-1" strike="noStrike">
              <a:latin typeface="Arial"/>
            </a:endParaRPr>
          </a:p>
          <a:p>
            <a:pPr>
              <a:lnSpc>
                <a:spcPct val="100000"/>
              </a:lnSpc>
            </a:pPr>
            <a:r>
              <a:rPr b="0" lang="tr-TR" sz="1200" spc="-1" strike="noStrike">
                <a:solidFill>
                  <a:srgbClr val="000000"/>
                </a:solidFill>
                <a:latin typeface="Calibri"/>
                <a:ea typeface="DejaVu Sans"/>
              </a:rPr>
              <a:t> </a:t>
            </a:r>
            <a:r>
              <a:rPr b="1" i="1" lang="tr-TR" sz="1200" spc="-1" strike="noStrike">
                <a:solidFill>
                  <a:srgbClr val="000000"/>
                </a:solidFill>
                <a:latin typeface="Calibri"/>
                <a:ea typeface="DejaVu Sans"/>
              </a:rPr>
              <a:t>beraberinde</a:t>
            </a:r>
            <a:endParaRPr b="0" lang="tr-TR" sz="1200" spc="-1" strike="noStrike">
              <a:latin typeface="Arial"/>
            </a:endParaRPr>
          </a:p>
          <a:p>
            <a:pPr>
              <a:lnSpc>
                <a:spcPct val="100000"/>
              </a:lnSpc>
            </a:pPr>
            <a:r>
              <a:rPr b="1" i="1" lang="tr-TR" sz="1200" spc="-1" strike="noStrike">
                <a:solidFill>
                  <a:srgbClr val="000000"/>
                </a:solidFill>
                <a:latin typeface="Calibri"/>
                <a:ea typeface="DejaVu Sans"/>
              </a:rPr>
              <a:t> </a:t>
            </a:r>
            <a:r>
              <a:rPr b="1" i="1" lang="tr-TR" sz="1200" spc="-1" strike="noStrike">
                <a:solidFill>
                  <a:srgbClr val="000000"/>
                </a:solidFill>
                <a:latin typeface="Calibri"/>
                <a:ea typeface="DejaVu Sans"/>
              </a:rPr>
              <a:t>farmakolojik etkileşimleri  getirir</a:t>
            </a:r>
            <a:endParaRPr b="0" lang="tr-TR" sz="12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25" name="Resim 5_6" descr="metin, çizgi film, iş kartı, logo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326" name="CustomShape 1"/>
          <p:cNvSpPr/>
          <p:nvPr/>
        </p:nvSpPr>
        <p:spPr>
          <a:xfrm>
            <a:off x="685800" y="1597680"/>
            <a:ext cx="7769880" cy="1100160"/>
          </a:xfrm>
          <a:prstGeom prst="rect">
            <a:avLst/>
          </a:prstGeom>
          <a:noFill/>
          <a:ln>
            <a:noFill/>
          </a:ln>
        </p:spPr>
        <p:style>
          <a:lnRef idx="0"/>
          <a:fillRef idx="0"/>
          <a:effectRef idx="0"/>
          <a:fontRef idx="minor"/>
        </p:style>
      </p:sp>
      <p:sp>
        <p:nvSpPr>
          <p:cNvPr id="327" name="CustomShape 2"/>
          <p:cNvSpPr/>
          <p:nvPr/>
        </p:nvSpPr>
        <p:spPr>
          <a:xfrm>
            <a:off x="1371600" y="2914560"/>
            <a:ext cx="6398280" cy="1311840"/>
          </a:xfrm>
          <a:prstGeom prst="rect">
            <a:avLst/>
          </a:prstGeom>
          <a:noFill/>
          <a:ln>
            <a:noFill/>
          </a:ln>
        </p:spPr>
        <p:style>
          <a:lnRef idx="0"/>
          <a:fillRef idx="0"/>
          <a:effectRef idx="0"/>
          <a:fontRef idx="minor"/>
        </p:style>
      </p:sp>
      <p:sp>
        <p:nvSpPr>
          <p:cNvPr id="328" name="CustomShape 3"/>
          <p:cNvSpPr/>
          <p:nvPr/>
        </p:nvSpPr>
        <p:spPr>
          <a:xfrm>
            <a:off x="457200" y="205920"/>
            <a:ext cx="8227080" cy="854640"/>
          </a:xfrm>
          <a:prstGeom prst="rect">
            <a:avLst/>
          </a:prstGeom>
          <a:noFill/>
          <a:ln>
            <a:noFill/>
          </a:ln>
        </p:spPr>
        <p:style>
          <a:lnRef idx="0"/>
          <a:fillRef idx="0"/>
          <a:effectRef idx="0"/>
          <a:fontRef idx="minor"/>
        </p:style>
        <p:txBody>
          <a:bodyPr lIns="0" rIns="0" tIns="0" bIns="0" anchor="ctr">
            <a:noAutofit/>
          </a:bodyPr>
          <a:p>
            <a:pPr algn="ctr">
              <a:lnSpc>
                <a:spcPct val="100000"/>
              </a:lnSpc>
            </a:pPr>
            <a:r>
              <a:rPr b="1" lang="tr-TR" sz="1800" spc="-1" strike="noStrike">
                <a:solidFill>
                  <a:srgbClr val="000000"/>
                </a:solidFill>
                <a:latin typeface="Arial"/>
                <a:ea typeface="DejaVu Sans"/>
              </a:rPr>
              <a:t>AFEREZ VE FARMAKO ETKİ?</a:t>
            </a:r>
            <a:endParaRPr b="0" lang="tr-TR" sz="1800" spc="-1" strike="noStrike">
              <a:latin typeface="Arial"/>
            </a:endParaRPr>
          </a:p>
        </p:txBody>
      </p:sp>
      <p:sp>
        <p:nvSpPr>
          <p:cNvPr id="329" name="CustomShape 4"/>
          <p:cNvSpPr/>
          <p:nvPr/>
        </p:nvSpPr>
        <p:spPr>
          <a:xfrm>
            <a:off x="457200" y="896760"/>
            <a:ext cx="8227440" cy="3595320"/>
          </a:xfrm>
          <a:prstGeom prst="rect">
            <a:avLst/>
          </a:prstGeom>
          <a:noFill/>
          <a:ln>
            <a:noFill/>
          </a:ln>
        </p:spPr>
        <p:style>
          <a:lnRef idx="0"/>
          <a:fillRef idx="0"/>
          <a:effectRef idx="0"/>
          <a:fontRef idx="minor"/>
        </p:style>
        <p:txBody>
          <a:bodyPr lIns="0" rIns="0" tIns="0" bIns="0" anchor="ctr">
            <a:noAutofit/>
          </a:bodyPr>
          <a:p>
            <a:pPr marL="216000" indent="-214200">
              <a:lnSpc>
                <a:spcPct val="100000"/>
              </a:lnSpc>
            </a:pPr>
            <a:r>
              <a:rPr b="0" lang="tr-TR" sz="1400" spc="-1" strike="noStrike">
                <a:solidFill>
                  <a:srgbClr val="000000"/>
                </a:solidFill>
                <a:latin typeface="Arial"/>
                <a:ea typeface="DejaVu Sans"/>
              </a:rPr>
              <a:t>1.</a:t>
            </a:r>
            <a:r>
              <a:rPr b="0" lang="tr-TR" sz="1000" spc="-1" strike="noStrike">
                <a:solidFill>
                  <a:srgbClr val="000000"/>
                </a:solidFill>
                <a:latin typeface="Arial"/>
                <a:ea typeface="DejaVu Sans"/>
              </a:rPr>
              <a:t> Plazma / Eritrosit hacminin değişmesi  (Özellikle uzun süren işlemlerde;</a:t>
            </a:r>
            <a:r>
              <a:rPr b="0" i="1" lang="tr-TR" sz="1000" spc="-1" strike="noStrike" u="sng">
                <a:solidFill>
                  <a:srgbClr val="000000"/>
                </a:solidFill>
                <a:uFillTx/>
                <a:latin typeface="Arial"/>
                <a:ea typeface="DejaVu Sans"/>
              </a:rPr>
              <a:t>replasman,sitrat,sıvı dengesi</a:t>
            </a:r>
            <a:r>
              <a:rPr b="0" lang="tr-TR" sz="1000" spc="-1" strike="noStrike">
                <a:solidFill>
                  <a:srgbClr val="000000"/>
                </a:solidFill>
                <a:latin typeface="Arial"/>
                <a:ea typeface="DejaVu Sans"/>
              </a:rPr>
              <a:t> ile doğrudan farmakodinamik yoldan etkiler)</a:t>
            </a:r>
            <a:endParaRPr b="0" lang="tr-TR" sz="1000" spc="-1" strike="noStrike">
              <a:latin typeface="Arial"/>
            </a:endParaRPr>
          </a:p>
          <a:p>
            <a:pPr marL="216000" indent="-214200">
              <a:lnSpc>
                <a:spcPct val="90000"/>
              </a:lnSpc>
              <a:spcBef>
                <a:spcPts val="1001"/>
              </a:spcBef>
            </a:pPr>
            <a:r>
              <a:rPr b="0" lang="tr-TR" sz="1000" spc="-1" strike="noStrike">
                <a:solidFill>
                  <a:srgbClr val="000000"/>
                </a:solidFill>
                <a:latin typeface="Arial"/>
                <a:ea typeface="DejaVu Sans"/>
              </a:rPr>
              <a:t>2. Antikor farmakokinetiğini değiştirir(TPE işlemi; antikorların emilim,dağılım ve eliminasyon yarı ömrünün etkillenmesiyle doğrudan etkindir )</a:t>
            </a:r>
            <a:endParaRPr b="0" lang="tr-TR" sz="1000" spc="-1" strike="noStrike">
              <a:latin typeface="Arial"/>
            </a:endParaRPr>
          </a:p>
          <a:p>
            <a:pPr marL="216000" indent="-214200">
              <a:lnSpc>
                <a:spcPct val="90000"/>
              </a:lnSpc>
              <a:spcBef>
                <a:spcPts val="1001"/>
              </a:spcBef>
            </a:pPr>
            <a:endParaRPr b="0" lang="tr-TR" sz="1000" spc="-1" strike="noStrike">
              <a:latin typeface="Arial"/>
            </a:endParaRPr>
          </a:p>
          <a:p>
            <a:pPr marL="216000" indent="-214200">
              <a:lnSpc>
                <a:spcPct val="100000"/>
              </a:lnSpc>
            </a:pPr>
            <a:r>
              <a:rPr b="0" lang="tr-TR" sz="1000" spc="-1" strike="noStrike">
                <a:solidFill>
                  <a:srgbClr val="000000"/>
                </a:solidFill>
                <a:latin typeface="Arial"/>
                <a:ea typeface="DejaVu Sans"/>
              </a:rPr>
              <a:t>3. Protein kosantrasyonlarını etkiler (</a:t>
            </a:r>
            <a:r>
              <a:rPr b="0" lang="tr-TR" sz="1000" spc="-1" strike="noStrike">
                <a:solidFill>
                  <a:srgbClr val="000000"/>
                </a:solidFill>
                <a:latin typeface="Arial"/>
                <a:ea typeface="Noto Sans CJK SC Regular"/>
              </a:rPr>
              <a:t>IgG,IgA,IgM intravasküler ağırlıklı proteinlerdir,TPE prosedüründe moleküller seçilime uğramadan plazma ile birlikte uzaklaştırılır,derişim ve konsantrasyon miktarı aferez işleminden direkt etkilenir</a:t>
            </a:r>
            <a:endParaRPr b="0" lang="tr-TR" sz="1000" spc="-1" strike="noStrike">
              <a:latin typeface="Arial"/>
            </a:endParaRPr>
          </a:p>
          <a:p>
            <a:pPr marL="216000" indent="-214200">
              <a:lnSpc>
                <a:spcPct val="100000"/>
              </a:lnSpc>
            </a:pPr>
            <a:endParaRPr b="0" lang="tr-TR" sz="1000" spc="-1" strike="noStrike">
              <a:latin typeface="Arial"/>
            </a:endParaRPr>
          </a:p>
          <a:p>
            <a:pPr marL="216000" indent="-214200">
              <a:lnSpc>
                <a:spcPct val="100000"/>
              </a:lnSpc>
            </a:pPr>
            <a:endParaRPr b="0" lang="tr-TR" sz="1000" spc="-1" strike="noStrike">
              <a:latin typeface="Arial"/>
            </a:endParaRPr>
          </a:p>
          <a:p>
            <a:pPr marL="216000" indent="-214200">
              <a:lnSpc>
                <a:spcPct val="100000"/>
              </a:lnSpc>
            </a:pPr>
            <a:r>
              <a:rPr b="0" lang="tr-TR" sz="1000" spc="-1" strike="noStrike">
                <a:solidFill>
                  <a:srgbClr val="000000"/>
                </a:solidFill>
                <a:latin typeface="Arial"/>
                <a:ea typeface="Noto Sans CJK SC Regular"/>
              </a:rPr>
              <a:t>  </a:t>
            </a:r>
            <a:r>
              <a:rPr b="0" lang="tr-TR" sz="1000" spc="-1" strike="noStrike">
                <a:solidFill>
                  <a:srgbClr val="000000"/>
                </a:solidFill>
                <a:highlight>
                  <a:srgbClr val="f8c2f0"/>
                </a:highlight>
                <a:latin typeface="Arial"/>
                <a:ea typeface="Noto Sans CJK SC Regular"/>
              </a:rPr>
              <a:t> </a:t>
            </a:r>
            <a:r>
              <a:rPr b="0" i="1" lang="tr-TR" sz="1000" spc="-1" strike="noStrike">
                <a:solidFill>
                  <a:srgbClr val="000000"/>
                </a:solidFill>
                <a:highlight>
                  <a:srgbClr val="f8c2f0"/>
                </a:highlight>
                <a:latin typeface="Arial"/>
                <a:ea typeface="Noto Sans CJK SC Regular"/>
              </a:rPr>
              <a:t>-T</a:t>
            </a:r>
            <a:r>
              <a:rPr b="0" i="1" lang="tr-TR" sz="1000" spc="-1" strike="noStrike">
                <a:solidFill>
                  <a:srgbClr val="000000"/>
                </a:solidFill>
                <a:highlight>
                  <a:srgbClr val="f8c2f0"/>
                </a:highlight>
                <a:latin typeface="Arial"/>
                <a:ea typeface="DejaVu Sans"/>
              </a:rPr>
              <a:t>ek bir TPE seansında </a:t>
            </a:r>
            <a:r>
              <a:rPr b="1" i="1" lang="tr-TR" sz="1000" spc="-1" strike="noStrike">
                <a:solidFill>
                  <a:srgbClr val="000000"/>
                </a:solidFill>
                <a:highlight>
                  <a:srgbClr val="f8c2f0"/>
                </a:highlight>
                <a:latin typeface="Arial"/>
                <a:ea typeface="DejaVu Sans"/>
              </a:rPr>
              <a:t>IgG:%60</a:t>
            </a:r>
            <a:r>
              <a:rPr b="0" i="1" lang="tr-TR" sz="1000" spc="-1" strike="noStrike">
                <a:solidFill>
                  <a:srgbClr val="000000"/>
                </a:solidFill>
                <a:highlight>
                  <a:srgbClr val="f8c2f0"/>
                </a:highlight>
                <a:latin typeface="Arial"/>
                <a:ea typeface="DejaVu Sans"/>
              </a:rPr>
              <a:t>-</a:t>
            </a:r>
            <a:r>
              <a:rPr b="1" i="1" lang="tr-TR" sz="1000" spc="-1" strike="noStrike">
                <a:solidFill>
                  <a:srgbClr val="000000"/>
                </a:solidFill>
                <a:highlight>
                  <a:srgbClr val="f8c2f0"/>
                </a:highlight>
                <a:latin typeface="Arial"/>
                <a:ea typeface="DejaVu Sans"/>
              </a:rPr>
              <a:t>70</a:t>
            </a:r>
            <a:r>
              <a:rPr b="0" i="1" lang="tr-TR" sz="1000" spc="-1" strike="noStrike">
                <a:solidFill>
                  <a:srgbClr val="000000"/>
                </a:solidFill>
                <a:highlight>
                  <a:srgbClr val="f8c2f0"/>
                </a:highlight>
                <a:latin typeface="Arial"/>
                <a:ea typeface="DejaVu Sans"/>
              </a:rPr>
              <a:t>,</a:t>
            </a:r>
            <a:r>
              <a:rPr b="1" i="1" lang="tr-TR" sz="1000" spc="-1" strike="noStrike">
                <a:solidFill>
                  <a:srgbClr val="000000"/>
                </a:solidFill>
                <a:highlight>
                  <a:srgbClr val="f8c2f0"/>
                </a:highlight>
                <a:latin typeface="Arial"/>
                <a:ea typeface="DejaVu Sans"/>
              </a:rPr>
              <a:t>IgM:%80-90 </a:t>
            </a:r>
            <a:r>
              <a:rPr b="0" i="1" lang="tr-TR" sz="1000" spc="-1" strike="noStrike">
                <a:solidFill>
                  <a:srgbClr val="000000"/>
                </a:solidFill>
                <a:highlight>
                  <a:srgbClr val="f8c2f0"/>
                </a:highlight>
                <a:latin typeface="Arial"/>
                <a:ea typeface="DejaVu Sans"/>
              </a:rPr>
              <a:t>(IgM:Daha büyük molekül yapısından dolayı intravenöz alanda yoğun miktarda bulunur) oranında azalma- ASFA Guidelines:Journal of Clinical Apheresis Special Issue,AABB Tecchnical Manual,UpToDate:”Therapeutic apheresis:Logistics and complications”</a:t>
            </a:r>
            <a:endParaRPr b="0" lang="tr-TR" sz="1000" spc="-1" strike="noStrike">
              <a:latin typeface="Arial"/>
            </a:endParaRPr>
          </a:p>
          <a:p>
            <a:pPr marL="216000" indent="-214200">
              <a:lnSpc>
                <a:spcPct val="100000"/>
              </a:lnSpc>
            </a:pPr>
            <a:endParaRPr b="0" lang="tr-TR" sz="1000" spc="-1" strike="noStrike">
              <a:latin typeface="Arial"/>
            </a:endParaRPr>
          </a:p>
          <a:p>
            <a:pPr marL="216000" indent="-214200">
              <a:lnSpc>
                <a:spcPct val="100000"/>
              </a:lnSpc>
            </a:pPr>
            <a:endParaRPr b="0" lang="tr-TR" sz="1000" spc="-1" strike="noStrike">
              <a:latin typeface="Arial"/>
            </a:endParaRPr>
          </a:p>
          <a:p>
            <a:pPr marL="216000" indent="-214200">
              <a:lnSpc>
                <a:spcPct val="100000"/>
              </a:lnSpc>
            </a:pPr>
            <a:r>
              <a:rPr b="0" lang="tr-TR" sz="1000" spc="-1" strike="noStrike">
                <a:solidFill>
                  <a:srgbClr val="1b1b1b"/>
                </a:solidFill>
                <a:latin typeface="Arial"/>
                <a:ea typeface="DejaVu Sans"/>
              </a:rPr>
              <a:t>4. İyonize CA++ başta olmak üzere iyon dengelerini değiştirir.</a:t>
            </a:r>
            <a:r>
              <a:rPr b="0" lang="tr-TR" sz="1000" spc="-1" strike="noStrike">
                <a:solidFill>
                  <a:srgbClr val="000000"/>
                </a:solidFill>
                <a:latin typeface="Arial"/>
                <a:ea typeface="DejaVu Sans"/>
              </a:rPr>
              <a:t>(Özellikle yüksek volümlerde çalışılan hkh toplanması gibi işlemlerde hastanın/donörün SİTRAT maruziyeti artar ve  CA++  ŞELASYONU –hipokalsemi-)</a:t>
            </a:r>
            <a:endParaRPr b="0" lang="tr-TR" sz="1000" spc="-1" strike="noStrike">
              <a:latin typeface="Arial"/>
            </a:endParaRPr>
          </a:p>
          <a:p>
            <a:pPr marL="216000" indent="-214200">
              <a:lnSpc>
                <a:spcPct val="90000"/>
              </a:lnSpc>
              <a:spcBef>
                <a:spcPts val="1001"/>
              </a:spcBef>
            </a:pPr>
            <a:r>
              <a:rPr b="0" lang="tr-TR" sz="1000" spc="-1" strike="noStrike">
                <a:solidFill>
                  <a:srgbClr val="000000"/>
                </a:solidFill>
                <a:latin typeface="Arial"/>
                <a:ea typeface="DejaVu Sans"/>
              </a:rPr>
              <a:t>5. Plazma proteinlerine bağlı ilaçların klirensi değişir</a:t>
            </a:r>
            <a:endParaRPr b="0" lang="tr-TR" sz="1000" spc="-1" strike="noStrike">
              <a:latin typeface="Arial"/>
            </a:endParaRPr>
          </a:p>
          <a:p>
            <a:pPr marL="216000" indent="-214200">
              <a:lnSpc>
                <a:spcPct val="90000"/>
              </a:lnSpc>
              <a:spcBef>
                <a:spcPts val="1001"/>
              </a:spcBef>
            </a:pPr>
            <a:endParaRPr b="0" lang="tr-TR" sz="1000" spc="-1" strike="noStrike">
              <a:latin typeface="Arial"/>
            </a:endParaRPr>
          </a:p>
          <a:p>
            <a:pPr marL="216000" indent="-214200">
              <a:lnSpc>
                <a:spcPct val="90000"/>
              </a:lnSpc>
              <a:spcBef>
                <a:spcPts val="1001"/>
              </a:spcBef>
            </a:pPr>
            <a:endParaRPr b="0" lang="tr-TR" sz="1000" spc="-1" strike="noStrike">
              <a:latin typeface="Arial"/>
            </a:endParaRPr>
          </a:p>
          <a:p>
            <a:pPr marL="216000" indent="-214200">
              <a:lnSpc>
                <a:spcPct val="90000"/>
              </a:lnSpc>
              <a:spcBef>
                <a:spcPts val="1001"/>
              </a:spcBef>
            </a:pPr>
            <a:endParaRPr b="0" lang="tr-TR" sz="10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30" name="Resim 5_25" descr="çizgi film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331" name="CustomShape 1"/>
          <p:cNvSpPr/>
          <p:nvPr/>
        </p:nvSpPr>
        <p:spPr>
          <a:xfrm>
            <a:off x="685800" y="1597680"/>
            <a:ext cx="7769880" cy="1100160"/>
          </a:xfrm>
          <a:prstGeom prst="rect">
            <a:avLst/>
          </a:prstGeom>
          <a:noFill/>
          <a:ln>
            <a:noFill/>
          </a:ln>
        </p:spPr>
        <p:style>
          <a:lnRef idx="0"/>
          <a:fillRef idx="0"/>
          <a:effectRef idx="0"/>
          <a:fontRef idx="minor"/>
        </p:style>
      </p:sp>
      <p:sp>
        <p:nvSpPr>
          <p:cNvPr id="332" name="CustomShape 2"/>
          <p:cNvSpPr/>
          <p:nvPr/>
        </p:nvSpPr>
        <p:spPr>
          <a:xfrm>
            <a:off x="1371600" y="2859840"/>
            <a:ext cx="6398280" cy="1311840"/>
          </a:xfrm>
          <a:prstGeom prst="rect">
            <a:avLst/>
          </a:prstGeom>
          <a:noFill/>
          <a:ln>
            <a:noFill/>
          </a:ln>
        </p:spPr>
        <p:style>
          <a:lnRef idx="0"/>
          <a:fillRef idx="0"/>
          <a:effectRef idx="0"/>
          <a:fontRef idx="minor"/>
        </p:style>
      </p:sp>
      <p:sp>
        <p:nvSpPr>
          <p:cNvPr id="333" name="CustomShape 3"/>
          <p:cNvSpPr/>
          <p:nvPr/>
        </p:nvSpPr>
        <p:spPr>
          <a:xfrm>
            <a:off x="457200" y="205200"/>
            <a:ext cx="8227440" cy="85680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1600" spc="-1" strike="noStrike">
                <a:solidFill>
                  <a:srgbClr val="000000"/>
                </a:solidFill>
                <a:latin typeface="Arial"/>
                <a:ea typeface="DejaVu Sans"/>
              </a:rPr>
              <a:t>RBCX de Farmakodinamik Etki</a:t>
            </a:r>
            <a:endParaRPr b="0" lang="tr-TR" sz="1600" spc="-1" strike="noStrike">
              <a:latin typeface="Arial"/>
            </a:endParaRPr>
          </a:p>
        </p:txBody>
      </p:sp>
      <p:pic>
        <p:nvPicPr>
          <p:cNvPr id="334" name="6 Resim" descr="images.jpg"/>
          <p:cNvPicPr/>
          <p:nvPr/>
        </p:nvPicPr>
        <p:blipFill>
          <a:blip r:embed="rId2"/>
          <a:stretch/>
        </p:blipFill>
        <p:spPr>
          <a:xfrm>
            <a:off x="6084000" y="195480"/>
            <a:ext cx="2715120" cy="3029400"/>
          </a:xfrm>
          <a:prstGeom prst="rect">
            <a:avLst/>
          </a:prstGeom>
          <a:ln>
            <a:noFill/>
          </a:ln>
        </p:spPr>
      </p:pic>
      <p:sp>
        <p:nvSpPr>
          <p:cNvPr id="335" name="CustomShape 4"/>
          <p:cNvSpPr/>
          <p:nvPr/>
        </p:nvSpPr>
        <p:spPr>
          <a:xfrm>
            <a:off x="457200" y="1203480"/>
            <a:ext cx="8227440" cy="2981160"/>
          </a:xfrm>
          <a:prstGeom prst="rect">
            <a:avLst/>
          </a:prstGeom>
          <a:noFill/>
          <a:ln>
            <a:noFill/>
          </a:ln>
        </p:spPr>
        <p:style>
          <a:lnRef idx="0"/>
          <a:fillRef idx="0"/>
          <a:effectRef idx="0"/>
          <a:fontRef idx="minor"/>
        </p:style>
        <p:txBody>
          <a:bodyPr lIns="0" rIns="0" tIns="0" bIns="0" anchor="ctr">
            <a:noAutofit/>
          </a:bodyPr>
          <a:p>
            <a:pPr>
              <a:lnSpc>
                <a:spcPct val="100000"/>
              </a:lnSpc>
            </a:pPr>
            <a:r>
              <a:rPr b="0" i="1" lang="tr-TR" sz="1400" spc="-1" strike="noStrike" u="sng">
                <a:solidFill>
                  <a:srgbClr val="000000"/>
                </a:solidFill>
                <a:uFillTx/>
                <a:latin typeface="Arial"/>
                <a:ea typeface="DejaVu Sans"/>
              </a:rPr>
              <a:t>Eritrosit exchange işleminde eritrosit hacmine müdahale</a:t>
            </a:r>
            <a:endParaRPr b="0" lang="tr-TR" sz="1400" spc="-1" strike="noStrike">
              <a:latin typeface="Arial"/>
            </a:endParaRPr>
          </a:p>
          <a:p>
            <a:pPr>
              <a:lnSpc>
                <a:spcPct val="100000"/>
              </a:lnSpc>
            </a:pPr>
            <a:r>
              <a:rPr b="0" i="1" lang="tr-TR" sz="1400" spc="-1" strike="noStrike" u="sng">
                <a:solidFill>
                  <a:srgbClr val="000000"/>
                </a:solidFill>
                <a:uFillTx/>
                <a:latin typeface="Arial"/>
                <a:ea typeface="DejaVu Sans"/>
              </a:rPr>
              <a:t> </a:t>
            </a:r>
            <a:r>
              <a:rPr b="0" i="1" lang="tr-TR" sz="1400" spc="-1" strike="noStrike" u="sng">
                <a:solidFill>
                  <a:srgbClr val="000000"/>
                </a:solidFill>
                <a:uFillTx/>
                <a:latin typeface="Arial"/>
                <a:ea typeface="DejaVu Sans"/>
              </a:rPr>
              <a:t>edildiğinden,etki oksijenasyon ve viskosite üzerindedir</a:t>
            </a:r>
            <a:endParaRPr b="0" lang="tr-TR" sz="1400" spc="-1" strike="noStrike">
              <a:latin typeface="Arial"/>
            </a:endParaRPr>
          </a:p>
          <a:p>
            <a:pPr>
              <a:lnSpc>
                <a:spcPct val="100000"/>
              </a:lnSpc>
            </a:pPr>
            <a:endParaRPr b="0" lang="tr-TR" sz="1400" spc="-1" strike="noStrike">
              <a:latin typeface="Arial"/>
            </a:endParaRPr>
          </a:p>
          <a:p>
            <a:pPr>
              <a:lnSpc>
                <a:spcPct val="100000"/>
              </a:lnSpc>
            </a:pPr>
            <a:r>
              <a:rPr b="0" i="1" lang="tr-TR" sz="1400" spc="-1" strike="noStrike" u="sng">
                <a:solidFill>
                  <a:srgbClr val="000000"/>
                </a:solidFill>
                <a:uFillTx/>
                <a:latin typeface="Arial"/>
                <a:ea typeface="DejaVu Sans"/>
              </a:rPr>
              <a:t>Oksijen taşıma kapasites</a:t>
            </a:r>
            <a:r>
              <a:rPr b="0" lang="tr-TR" sz="1400" spc="-1" strike="noStrike" u="sng">
                <a:solidFill>
                  <a:srgbClr val="000000"/>
                </a:solidFill>
                <a:uFillTx/>
                <a:latin typeface="Arial"/>
                <a:ea typeface="DejaVu Sans"/>
              </a:rPr>
              <a:t>i;</a:t>
            </a:r>
            <a:r>
              <a:rPr b="0" lang="tr-TR" sz="1400" spc="-1" strike="noStrike">
                <a:solidFill>
                  <a:srgbClr val="000000"/>
                </a:solidFill>
                <a:latin typeface="Arial"/>
                <a:ea typeface="DejaVu Sans"/>
              </a:rPr>
              <a:t>OHA işleminde tek seanstaki </a:t>
            </a:r>
            <a:endParaRPr b="0" lang="tr-TR" sz="1400" spc="-1" strike="noStrike">
              <a:latin typeface="Arial"/>
            </a:endParaRPr>
          </a:p>
          <a:p>
            <a:pPr>
              <a:lnSpc>
                <a:spcPct val="100000"/>
              </a:lnSpc>
            </a:pPr>
            <a:r>
              <a:rPr b="0" lang="tr-TR" sz="1400" spc="-1" strike="noStrike">
                <a:solidFill>
                  <a:srgbClr val="000000"/>
                </a:solidFill>
                <a:latin typeface="Arial"/>
                <a:ea typeface="DejaVu Sans"/>
              </a:rPr>
              <a:t>eritrosit değişimi sonrası,dokulara giden O</a:t>
            </a:r>
            <a:r>
              <a:rPr b="0" lang="tr-TR" sz="600" spc="-1" strike="noStrike">
                <a:solidFill>
                  <a:srgbClr val="000000"/>
                </a:solidFill>
                <a:latin typeface="Arial"/>
                <a:ea typeface="DejaVu Sans"/>
              </a:rPr>
              <a:t>2 </a:t>
            </a:r>
            <a:r>
              <a:rPr b="0" lang="tr-TR" sz="1400" spc="-1" strike="noStrike">
                <a:solidFill>
                  <a:srgbClr val="000000"/>
                </a:solidFill>
                <a:latin typeface="Arial"/>
                <a:ea typeface="DejaVu Sans"/>
              </a:rPr>
              <a:t>miktarı belirgin ölçüde </a:t>
            </a:r>
            <a:endParaRPr b="0" lang="tr-TR" sz="1400" spc="-1" strike="noStrike">
              <a:latin typeface="Arial"/>
            </a:endParaRPr>
          </a:p>
          <a:p>
            <a:pPr>
              <a:lnSpc>
                <a:spcPct val="100000"/>
              </a:lnSpc>
            </a:pPr>
            <a:r>
              <a:rPr b="0" lang="tr-TR" sz="1400" spc="-1" strike="noStrike">
                <a:solidFill>
                  <a:srgbClr val="000000"/>
                </a:solidFill>
                <a:latin typeface="Arial"/>
                <a:ea typeface="DejaVu Sans"/>
              </a:rPr>
              <a:t>artar ve dokularda meydana gelen asidozu düzeltir</a:t>
            </a:r>
            <a:endParaRPr b="0" lang="tr-TR" sz="1400" spc="-1" strike="noStrike">
              <a:latin typeface="Arial"/>
            </a:endParaRPr>
          </a:p>
          <a:p>
            <a:pPr>
              <a:lnSpc>
                <a:spcPct val="100000"/>
              </a:lnSpc>
            </a:pPr>
            <a:endParaRPr b="0" lang="tr-TR" sz="1400" spc="-1" strike="noStrike">
              <a:latin typeface="Arial"/>
            </a:endParaRPr>
          </a:p>
          <a:p>
            <a:pPr>
              <a:lnSpc>
                <a:spcPct val="100000"/>
              </a:lnSpc>
            </a:pPr>
            <a:r>
              <a:rPr b="0" i="1" lang="tr-TR" sz="1400" spc="-1" strike="noStrike" u="sng">
                <a:solidFill>
                  <a:srgbClr val="000000"/>
                </a:solidFill>
                <a:uFillTx/>
                <a:latin typeface="Arial"/>
                <a:ea typeface="DejaVu Sans"/>
              </a:rPr>
              <a:t>Reolojik Etki(Akışkanlık)</a:t>
            </a:r>
            <a:r>
              <a:rPr b="0" lang="tr-TR" sz="1400" spc="-1" strike="noStrike">
                <a:solidFill>
                  <a:srgbClr val="000000"/>
                </a:solidFill>
                <a:latin typeface="Arial"/>
                <a:ea typeface="DejaVu Sans"/>
              </a:rPr>
              <a:t>;OHA de hücreler yapışkan ve tıkaç oluşturmaya </a:t>
            </a:r>
            <a:endParaRPr b="0" lang="tr-TR" sz="1400" spc="-1" strike="noStrike">
              <a:latin typeface="Arial"/>
            </a:endParaRPr>
          </a:p>
          <a:p>
            <a:pPr>
              <a:lnSpc>
                <a:spcPct val="100000"/>
              </a:lnSpc>
            </a:pPr>
            <a:r>
              <a:rPr b="0" lang="tr-TR" sz="1400" spc="-1" strike="noStrike">
                <a:solidFill>
                  <a:srgbClr val="000000"/>
                </a:solidFill>
                <a:latin typeface="Arial"/>
                <a:ea typeface="DejaVu Sans"/>
              </a:rPr>
              <a:t>meyledecek kadar sertleşmiştir.RBCX işlemi sonrasında kanın akışkanlığı </a:t>
            </a:r>
            <a:endParaRPr b="0" lang="tr-TR" sz="1400" spc="-1" strike="noStrike">
              <a:latin typeface="Arial"/>
            </a:endParaRPr>
          </a:p>
          <a:p>
            <a:pPr>
              <a:lnSpc>
                <a:spcPct val="100000"/>
              </a:lnSpc>
            </a:pPr>
            <a:r>
              <a:rPr b="0" lang="tr-TR" sz="1400" spc="-1" strike="noStrike">
                <a:solidFill>
                  <a:srgbClr val="000000"/>
                </a:solidFill>
                <a:latin typeface="Arial"/>
                <a:ea typeface="DejaVu Sans"/>
              </a:rPr>
              <a:t>artar ve intravasküler stresi düşürür.(Vazodilatör etki)</a:t>
            </a:r>
            <a:endParaRPr b="0" lang="tr-TR" sz="1400" spc="-1" strike="noStrike">
              <a:latin typeface="Arial"/>
            </a:endParaRPr>
          </a:p>
          <a:p>
            <a:pPr>
              <a:lnSpc>
                <a:spcPct val="100000"/>
              </a:lnSpc>
            </a:pPr>
            <a:endParaRPr b="0" lang="tr-TR" sz="1400" spc="-1" strike="noStrike">
              <a:latin typeface="Arial"/>
            </a:endParaRPr>
          </a:p>
          <a:p>
            <a:pPr>
              <a:lnSpc>
                <a:spcPct val="100000"/>
              </a:lnSpc>
            </a:pPr>
            <a:r>
              <a:rPr b="0" i="1" lang="tr-TR" sz="1400" spc="-1" strike="noStrike" u="sng">
                <a:solidFill>
                  <a:srgbClr val="000000"/>
                </a:solidFill>
                <a:uFillTx/>
                <a:latin typeface="Arial"/>
                <a:ea typeface="DejaVu Sans"/>
              </a:rPr>
              <a:t>Demir yükü ve şelasyon</a:t>
            </a:r>
            <a:r>
              <a:rPr b="0" lang="tr-TR" sz="1400" spc="-1" strike="noStrike" u="sng">
                <a:solidFill>
                  <a:srgbClr val="000000"/>
                </a:solidFill>
                <a:uFillTx/>
                <a:latin typeface="Arial"/>
                <a:ea typeface="DejaVu Sans"/>
              </a:rPr>
              <a:t>;</a:t>
            </a:r>
            <a:r>
              <a:rPr b="0" lang="tr-TR" sz="1400" spc="-1" strike="noStrike">
                <a:solidFill>
                  <a:srgbClr val="000000"/>
                </a:solidFill>
                <a:latin typeface="Arial"/>
                <a:ea typeface="DejaVu Sans"/>
              </a:rPr>
              <a:t>RBCX işleminde,normal kan transfüzyonuna oranla demir yükü minmumdur(patolojik hücrelerin uzaklaştırılması) ve bunun sonucunda hastanın kullandığı şelasyon ilaçların yükünü hafifletir.</a:t>
            </a:r>
            <a:endParaRPr b="0" lang="tr-TR" sz="1400" spc="-1" strike="noStrike">
              <a:latin typeface="Arial"/>
            </a:endParaRPr>
          </a:p>
          <a:p>
            <a:pPr>
              <a:lnSpc>
                <a:spcPct val="100000"/>
              </a:lnSpc>
            </a:pPr>
            <a:endParaRPr b="0" lang="tr-TR" sz="14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36" name="Resim 5_24" descr="çizgi film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337" name="CustomShape 1"/>
          <p:cNvSpPr/>
          <p:nvPr/>
        </p:nvSpPr>
        <p:spPr>
          <a:xfrm>
            <a:off x="685800" y="1597680"/>
            <a:ext cx="7769880" cy="1100160"/>
          </a:xfrm>
          <a:prstGeom prst="rect">
            <a:avLst/>
          </a:prstGeom>
          <a:noFill/>
          <a:ln>
            <a:noFill/>
          </a:ln>
        </p:spPr>
        <p:style>
          <a:lnRef idx="0"/>
          <a:fillRef idx="0"/>
          <a:effectRef idx="0"/>
          <a:fontRef idx="minor"/>
        </p:style>
      </p:sp>
      <p:sp>
        <p:nvSpPr>
          <p:cNvPr id="338" name="CustomShape 2"/>
          <p:cNvSpPr/>
          <p:nvPr/>
        </p:nvSpPr>
        <p:spPr>
          <a:xfrm>
            <a:off x="1371600" y="2914560"/>
            <a:ext cx="6398280" cy="1311840"/>
          </a:xfrm>
          <a:prstGeom prst="rect">
            <a:avLst/>
          </a:prstGeom>
          <a:noFill/>
          <a:ln>
            <a:noFill/>
          </a:ln>
        </p:spPr>
        <p:style>
          <a:lnRef idx="0"/>
          <a:fillRef idx="0"/>
          <a:effectRef idx="0"/>
          <a:fontRef idx="minor"/>
        </p:style>
      </p:sp>
      <p:sp>
        <p:nvSpPr>
          <p:cNvPr id="339" name="CustomShape 3"/>
          <p:cNvSpPr/>
          <p:nvPr/>
        </p:nvSpPr>
        <p:spPr>
          <a:xfrm>
            <a:off x="457200" y="205200"/>
            <a:ext cx="8227440" cy="85680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2600" spc="-1" strike="noStrike">
                <a:solidFill>
                  <a:srgbClr val="000000"/>
                </a:solidFill>
                <a:latin typeface="Arial"/>
                <a:ea typeface="DejaVu Sans"/>
              </a:rPr>
              <a:t>RBCX de Farmakodinamik Etki</a:t>
            </a:r>
            <a:endParaRPr b="0" lang="tr-TR" sz="2600" spc="-1" strike="noStrike">
              <a:latin typeface="Arial"/>
            </a:endParaRPr>
          </a:p>
        </p:txBody>
      </p:sp>
      <p:sp>
        <p:nvSpPr>
          <p:cNvPr id="340" name="CustomShape 4"/>
          <p:cNvSpPr/>
          <p:nvPr/>
        </p:nvSpPr>
        <p:spPr>
          <a:xfrm>
            <a:off x="457200" y="1203480"/>
            <a:ext cx="8227440" cy="2981160"/>
          </a:xfrm>
          <a:prstGeom prst="rect">
            <a:avLst/>
          </a:prstGeom>
          <a:noFill/>
          <a:ln>
            <a:noFill/>
          </a:ln>
        </p:spPr>
        <p:style>
          <a:lnRef idx="0"/>
          <a:fillRef idx="0"/>
          <a:effectRef idx="0"/>
          <a:fontRef idx="minor"/>
        </p:style>
        <p:txBody>
          <a:bodyPr lIns="0" rIns="0" tIns="0" bIns="0" anchor="ctr">
            <a:noAutofit/>
          </a:bodyPr>
          <a:p>
            <a:pPr>
              <a:lnSpc>
                <a:spcPct val="100000"/>
              </a:lnSpc>
            </a:pPr>
            <a:r>
              <a:rPr b="0" lang="tr-TR" sz="1400" spc="-1" strike="noStrike">
                <a:solidFill>
                  <a:srgbClr val="000000"/>
                </a:solidFill>
                <a:latin typeface="Arial"/>
                <a:ea typeface="DejaVu Sans"/>
              </a:rPr>
              <a:t>OHA hastalarında,hemoglobinler kısa ömürlüdür ve intravasküler alanda kısa sürede parçalanarak demir açığa çıkarır,sürekli bir iç yıkım söz konusu olmasından dolayı demir birikimi gözlemlenir</a:t>
            </a:r>
            <a:endParaRPr b="0" lang="tr-TR" sz="1400" spc="-1" strike="noStrike">
              <a:latin typeface="Arial"/>
            </a:endParaRPr>
          </a:p>
          <a:p>
            <a:pPr>
              <a:lnSpc>
                <a:spcPct val="100000"/>
              </a:lnSpc>
            </a:pPr>
            <a:r>
              <a:rPr b="0" lang="tr-TR" sz="1400" spc="-1" strike="noStrike">
                <a:solidFill>
                  <a:srgbClr val="000000"/>
                </a:solidFill>
                <a:latin typeface="Arial"/>
                <a:ea typeface="DejaVu Sans"/>
              </a:rPr>
              <a:t>(Siroz,Kc yetmezliği,pankreatik doku yıkımı ve DM,ritim bozuklukları) </a:t>
            </a:r>
            <a:endParaRPr b="0" lang="tr-TR" sz="1400" spc="-1" strike="noStrike">
              <a:latin typeface="Arial"/>
            </a:endParaRPr>
          </a:p>
          <a:p>
            <a:pPr>
              <a:lnSpc>
                <a:spcPct val="100000"/>
              </a:lnSpc>
            </a:pPr>
            <a:endParaRPr b="0" lang="tr-TR" sz="1400" spc="-1" strike="noStrike">
              <a:latin typeface="Arial"/>
            </a:endParaRPr>
          </a:p>
          <a:p>
            <a:pPr marL="216000" indent="-214560">
              <a:lnSpc>
                <a:spcPct val="100000"/>
              </a:lnSpc>
              <a:buClr>
                <a:srgbClr val="000000"/>
              </a:buClr>
              <a:buFont typeface="StarSymbol"/>
              <a:buAutoNum type="arabicParenR"/>
            </a:pPr>
            <a:r>
              <a:rPr b="0" lang="tr-TR" sz="1400" spc="-1" strike="noStrike">
                <a:solidFill>
                  <a:srgbClr val="000000"/>
                </a:solidFill>
                <a:latin typeface="Arial"/>
                <a:ea typeface="DejaVu Sans"/>
              </a:rPr>
              <a:t>Deferasiroks (exjade,asunra)</a:t>
            </a:r>
            <a:endParaRPr b="0" lang="tr-TR" sz="1400" spc="-1" strike="noStrike">
              <a:latin typeface="Arial"/>
            </a:endParaRPr>
          </a:p>
          <a:p>
            <a:pPr marL="216000" indent="-214560">
              <a:lnSpc>
                <a:spcPct val="100000"/>
              </a:lnSpc>
              <a:buClr>
                <a:srgbClr val="000000"/>
              </a:buClr>
              <a:buFont typeface="StarSymbol"/>
              <a:buAutoNum type="arabicParenR"/>
            </a:pPr>
            <a:r>
              <a:rPr b="0" lang="tr-TR" sz="1400" spc="-1" strike="noStrike">
                <a:solidFill>
                  <a:srgbClr val="000000"/>
                </a:solidFill>
                <a:latin typeface="Arial"/>
                <a:ea typeface="DejaVu Sans"/>
              </a:rPr>
              <a:t>Deferipron (ferriprox)</a:t>
            </a:r>
            <a:endParaRPr b="0" lang="tr-TR" sz="1400" spc="-1" strike="noStrike">
              <a:latin typeface="Arial"/>
            </a:endParaRPr>
          </a:p>
          <a:p>
            <a:pPr marL="216000" indent="-214560">
              <a:lnSpc>
                <a:spcPct val="100000"/>
              </a:lnSpc>
              <a:buClr>
                <a:srgbClr val="000000"/>
              </a:buClr>
              <a:buFont typeface="StarSymbol"/>
              <a:buAutoNum type="arabicParenR"/>
            </a:pPr>
            <a:r>
              <a:rPr b="0" lang="tr-TR" sz="1400" spc="-1" strike="noStrike">
                <a:solidFill>
                  <a:srgbClr val="000000"/>
                </a:solidFill>
                <a:latin typeface="Arial"/>
                <a:ea typeface="DejaVu Sans"/>
              </a:rPr>
              <a:t>Deferoksamin(desferal)</a:t>
            </a:r>
            <a:endParaRPr b="0" lang="tr-TR" sz="1400" spc="-1" strike="noStrike">
              <a:latin typeface="Arial"/>
            </a:endParaRPr>
          </a:p>
          <a:p>
            <a:pPr>
              <a:lnSpc>
                <a:spcPct val="100000"/>
              </a:lnSpc>
            </a:pPr>
            <a:endParaRPr b="0" lang="tr-TR" sz="1400" spc="-1" strike="noStrike">
              <a:latin typeface="Arial"/>
            </a:endParaRPr>
          </a:p>
          <a:p>
            <a:pPr>
              <a:lnSpc>
                <a:spcPct val="100000"/>
              </a:lnSpc>
            </a:pPr>
            <a:r>
              <a:rPr b="0" lang="tr-TR" sz="1400" spc="-1" strike="noStrike">
                <a:solidFill>
                  <a:srgbClr val="000000"/>
                </a:solidFill>
                <a:latin typeface="Arial"/>
                <a:ea typeface="DejaVu Sans"/>
              </a:rPr>
              <a:t>RBCX işlemiyle demir dengesi korunacağı için,hasta bu ilaçlara ihtiyaç duymaz ya da çok düşük dozlarda kullanır.Bu da KC ve renal olası yan etkilerden ve ilaç bağımlılığından hastayı korur</a:t>
            </a:r>
            <a:endParaRPr b="0" lang="tr-TR" sz="14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1" name="Resim 5_23" descr="çizgi film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342" name="CustomShape 1"/>
          <p:cNvSpPr/>
          <p:nvPr/>
        </p:nvSpPr>
        <p:spPr>
          <a:xfrm>
            <a:off x="685800" y="1597680"/>
            <a:ext cx="7769880" cy="1100160"/>
          </a:xfrm>
          <a:prstGeom prst="rect">
            <a:avLst/>
          </a:prstGeom>
          <a:noFill/>
          <a:ln>
            <a:noFill/>
          </a:ln>
        </p:spPr>
        <p:style>
          <a:lnRef idx="0"/>
          <a:fillRef idx="0"/>
          <a:effectRef idx="0"/>
          <a:fontRef idx="minor"/>
        </p:style>
      </p:sp>
      <p:sp>
        <p:nvSpPr>
          <p:cNvPr id="343" name="CustomShape 2"/>
          <p:cNvSpPr/>
          <p:nvPr/>
        </p:nvSpPr>
        <p:spPr>
          <a:xfrm>
            <a:off x="1371600" y="2914560"/>
            <a:ext cx="6398280" cy="1311840"/>
          </a:xfrm>
          <a:prstGeom prst="rect">
            <a:avLst/>
          </a:prstGeom>
          <a:noFill/>
          <a:ln>
            <a:noFill/>
          </a:ln>
        </p:spPr>
        <p:style>
          <a:lnRef idx="0"/>
          <a:fillRef idx="0"/>
          <a:effectRef idx="0"/>
          <a:fontRef idx="minor"/>
        </p:style>
      </p:sp>
      <p:sp>
        <p:nvSpPr>
          <p:cNvPr id="344" name="CustomShape 3"/>
          <p:cNvSpPr/>
          <p:nvPr/>
        </p:nvSpPr>
        <p:spPr>
          <a:xfrm>
            <a:off x="457200" y="205200"/>
            <a:ext cx="8227440" cy="85680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1800" spc="-1" strike="noStrike">
                <a:solidFill>
                  <a:srgbClr val="000000"/>
                </a:solidFill>
                <a:latin typeface="Arial"/>
                <a:ea typeface="DejaVu Sans"/>
              </a:rPr>
              <a:t>Periferik HKH Toplanması İşlemi ve Farmakolojik Etkileri</a:t>
            </a:r>
            <a:endParaRPr b="0" lang="tr-TR" sz="1800" spc="-1" strike="noStrike">
              <a:latin typeface="Arial"/>
            </a:endParaRPr>
          </a:p>
        </p:txBody>
      </p:sp>
      <p:sp>
        <p:nvSpPr>
          <p:cNvPr id="345" name="CustomShape 4"/>
          <p:cNvSpPr/>
          <p:nvPr/>
        </p:nvSpPr>
        <p:spPr>
          <a:xfrm>
            <a:off x="395640" y="1131480"/>
            <a:ext cx="8227440" cy="2995920"/>
          </a:xfrm>
          <a:prstGeom prst="rect">
            <a:avLst/>
          </a:prstGeom>
          <a:noFill/>
          <a:ln>
            <a:noFill/>
          </a:ln>
        </p:spPr>
        <p:style>
          <a:lnRef idx="0"/>
          <a:fillRef idx="0"/>
          <a:effectRef idx="0"/>
          <a:fontRef idx="minor"/>
        </p:style>
        <p:txBody>
          <a:bodyPr lIns="0" rIns="0" tIns="0" bIns="0" anchor="ctr">
            <a:noAutofit/>
          </a:bodyPr>
          <a:p>
            <a:pPr>
              <a:lnSpc>
                <a:spcPct val="100000"/>
              </a:lnSpc>
            </a:pPr>
            <a:r>
              <a:rPr b="0" lang="tr-TR" sz="1400" spc="-1" strike="noStrike">
                <a:solidFill>
                  <a:srgbClr val="000000"/>
                </a:solidFill>
                <a:latin typeface="Arial"/>
                <a:ea typeface="DejaVu Sans"/>
              </a:rPr>
              <a:t>HKH toplanması işlemi;vücudun kimyasını değiştiren bir dizi farmakolojik hazırlık ve uygulama sürecini içerir</a:t>
            </a:r>
            <a:endParaRPr b="0" lang="tr-TR" sz="1400" spc="-1" strike="noStrike">
              <a:latin typeface="Arial"/>
            </a:endParaRPr>
          </a:p>
          <a:p>
            <a:pPr>
              <a:lnSpc>
                <a:spcPct val="100000"/>
              </a:lnSpc>
            </a:pPr>
            <a:endParaRPr b="0" lang="tr-TR" sz="1400" spc="-1" strike="noStrike">
              <a:latin typeface="Arial"/>
            </a:endParaRPr>
          </a:p>
          <a:p>
            <a:pPr>
              <a:lnSpc>
                <a:spcPct val="100000"/>
              </a:lnSpc>
            </a:pPr>
            <a:endParaRPr b="0" lang="tr-TR" sz="1400" spc="-1" strike="noStrike">
              <a:latin typeface="Arial"/>
            </a:endParaRPr>
          </a:p>
          <a:p>
            <a:pPr marL="216000" indent="-214560">
              <a:lnSpc>
                <a:spcPct val="100000"/>
              </a:lnSpc>
              <a:buClr>
                <a:srgbClr val="000000"/>
              </a:buClr>
              <a:buSzPct val="45000"/>
              <a:buFont typeface="Wingdings" charset="2"/>
              <a:buChar char=""/>
            </a:pPr>
            <a:r>
              <a:rPr b="0" i="1" lang="tr-TR" sz="1400" spc="-1" strike="noStrike" u="sng">
                <a:solidFill>
                  <a:srgbClr val="000000"/>
                </a:solidFill>
                <a:uFillTx/>
                <a:latin typeface="Arial"/>
                <a:ea typeface="DejaVu Sans"/>
              </a:rPr>
              <a:t>İşlem Öncesi –Mobilizasyon-;</a:t>
            </a:r>
            <a:endParaRPr b="0" lang="tr-TR" sz="1400" spc="-1" strike="noStrike">
              <a:latin typeface="Arial"/>
            </a:endParaRPr>
          </a:p>
          <a:p>
            <a:pPr>
              <a:lnSpc>
                <a:spcPct val="100000"/>
              </a:lnSpc>
            </a:pPr>
            <a:r>
              <a:rPr b="0" lang="tr-TR" sz="1400" spc="-1" strike="noStrike">
                <a:solidFill>
                  <a:srgbClr val="000000"/>
                </a:solidFill>
                <a:latin typeface="Arial"/>
                <a:ea typeface="DejaVu Sans"/>
              </a:rPr>
              <a:t>Kemik iliğinde uyku halindeki kök hücrelerin perifere katılımını sağlamak için</a:t>
            </a:r>
            <a:endParaRPr b="0" lang="tr-TR" sz="1400" spc="-1" strike="noStrike">
              <a:latin typeface="Arial"/>
            </a:endParaRPr>
          </a:p>
          <a:p>
            <a:pPr>
              <a:lnSpc>
                <a:spcPct val="100000"/>
              </a:lnSpc>
            </a:pPr>
            <a:r>
              <a:rPr b="0" lang="tr-TR" sz="1400" spc="-1" strike="noStrike">
                <a:solidFill>
                  <a:srgbClr val="000000"/>
                </a:solidFill>
                <a:latin typeface="Arial"/>
                <a:ea typeface="DejaVu Sans"/>
              </a:rPr>
              <a:t> </a:t>
            </a:r>
            <a:r>
              <a:rPr b="0" lang="tr-TR" sz="1400" spc="-1" strike="noStrike">
                <a:solidFill>
                  <a:srgbClr val="000000"/>
                </a:solidFill>
                <a:latin typeface="Arial"/>
                <a:ea typeface="DejaVu Sans"/>
              </a:rPr>
              <a:t>G-CSF(granülosit stimüle edici faktör) ve Plerixafor uygulanır.</a:t>
            </a:r>
            <a:endParaRPr b="0" lang="tr-TR" sz="1400" spc="-1" strike="noStrike">
              <a:latin typeface="Arial"/>
            </a:endParaRPr>
          </a:p>
          <a:p>
            <a:pPr>
              <a:lnSpc>
                <a:spcPct val="100000"/>
              </a:lnSpc>
            </a:pPr>
            <a:r>
              <a:rPr b="0" lang="tr-TR" sz="1400" spc="-1" strike="noStrike">
                <a:solidFill>
                  <a:srgbClr val="000000"/>
                </a:solidFill>
                <a:latin typeface="Arial"/>
                <a:ea typeface="DejaVu Sans"/>
              </a:rPr>
              <a:t>Bir dizi enzim aktivasyonu tetiklenir ve hücrelerin kemik iliğine tutunduğu bağlar çözülür.</a:t>
            </a:r>
            <a:endParaRPr b="0" lang="tr-TR" sz="1400" spc="-1" strike="noStrike">
              <a:latin typeface="Arial"/>
            </a:endParaRPr>
          </a:p>
          <a:p>
            <a:pPr>
              <a:lnSpc>
                <a:spcPct val="100000"/>
              </a:lnSpc>
            </a:pPr>
            <a:r>
              <a:rPr b="0" lang="tr-TR" sz="1400" spc="-1" strike="noStrike">
                <a:solidFill>
                  <a:srgbClr val="000000"/>
                </a:solidFill>
                <a:latin typeface="Arial"/>
                <a:ea typeface="DejaVu Sans"/>
              </a:rPr>
              <a:t>Hastada yaygın kemik ağrısı,eklem ağrısı,ateş,çarpıntı gözlemlenebilir.(Doğrudan farmakodinamik etkisi)</a:t>
            </a:r>
            <a:endParaRPr b="0" lang="tr-TR" sz="1400" spc="-1" strike="noStrike">
              <a:latin typeface="Arial"/>
            </a:endParaRPr>
          </a:p>
          <a:p>
            <a:pPr>
              <a:lnSpc>
                <a:spcPct val="100000"/>
              </a:lnSpc>
            </a:pPr>
            <a:endParaRPr b="0" lang="tr-TR" sz="1400" spc="-1" strike="noStrike">
              <a:latin typeface="Arial"/>
            </a:endParaRPr>
          </a:p>
          <a:p>
            <a:pPr>
              <a:lnSpc>
                <a:spcPct val="100000"/>
              </a:lnSpc>
            </a:pPr>
            <a:endParaRPr b="0" lang="tr-TR" sz="14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6" name="Resim 5_3" descr="metin, çizgi film, iş kartı, logo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347" name="CustomShape 1"/>
          <p:cNvSpPr/>
          <p:nvPr/>
        </p:nvSpPr>
        <p:spPr>
          <a:xfrm>
            <a:off x="685800" y="1597680"/>
            <a:ext cx="7769880" cy="1100160"/>
          </a:xfrm>
          <a:prstGeom prst="rect">
            <a:avLst/>
          </a:prstGeom>
          <a:noFill/>
          <a:ln>
            <a:noFill/>
          </a:ln>
        </p:spPr>
        <p:style>
          <a:lnRef idx="0"/>
          <a:fillRef idx="0"/>
          <a:effectRef idx="0"/>
          <a:fontRef idx="minor"/>
        </p:style>
      </p:sp>
      <p:sp>
        <p:nvSpPr>
          <p:cNvPr id="348" name="CustomShape 2"/>
          <p:cNvSpPr/>
          <p:nvPr/>
        </p:nvSpPr>
        <p:spPr>
          <a:xfrm>
            <a:off x="1371600" y="2914560"/>
            <a:ext cx="6398280" cy="1311840"/>
          </a:xfrm>
          <a:prstGeom prst="rect">
            <a:avLst/>
          </a:prstGeom>
          <a:noFill/>
          <a:ln>
            <a:noFill/>
          </a:ln>
        </p:spPr>
        <p:style>
          <a:lnRef idx="0"/>
          <a:fillRef idx="0"/>
          <a:effectRef idx="0"/>
          <a:fontRef idx="minor"/>
        </p:style>
      </p:sp>
      <p:sp>
        <p:nvSpPr>
          <p:cNvPr id="349" name="CustomShape 3"/>
          <p:cNvSpPr/>
          <p:nvPr/>
        </p:nvSpPr>
        <p:spPr>
          <a:xfrm>
            <a:off x="679320" y="977400"/>
            <a:ext cx="7958880" cy="2892960"/>
          </a:xfrm>
          <a:prstGeom prst="rect">
            <a:avLst/>
          </a:prstGeom>
          <a:noFill/>
          <a:ln>
            <a:noFill/>
          </a:ln>
        </p:spPr>
        <p:style>
          <a:lnRef idx="0"/>
          <a:fillRef idx="0"/>
          <a:effectRef idx="0"/>
          <a:fontRef idx="minor"/>
        </p:style>
      </p:sp>
      <p:sp>
        <p:nvSpPr>
          <p:cNvPr id="350" name="CustomShape 4"/>
          <p:cNvSpPr/>
          <p:nvPr/>
        </p:nvSpPr>
        <p:spPr>
          <a:xfrm>
            <a:off x="457200" y="205200"/>
            <a:ext cx="8228160" cy="85752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1800" spc="-1" strike="noStrike">
                <a:solidFill>
                  <a:srgbClr val="000000"/>
                </a:solidFill>
                <a:latin typeface="Arial"/>
                <a:ea typeface="DejaVu Sans"/>
              </a:rPr>
              <a:t>Periferik HKH Toplanması İşlemi ve Farmakolojik Etkileri</a:t>
            </a:r>
            <a:br/>
            <a:endParaRPr b="0" lang="tr-TR" sz="1800" spc="-1" strike="noStrike">
              <a:latin typeface="Arial"/>
            </a:endParaRPr>
          </a:p>
        </p:txBody>
      </p:sp>
      <p:sp>
        <p:nvSpPr>
          <p:cNvPr id="351" name="CustomShape 5"/>
          <p:cNvSpPr/>
          <p:nvPr/>
        </p:nvSpPr>
        <p:spPr>
          <a:xfrm>
            <a:off x="457200" y="1203480"/>
            <a:ext cx="8228160" cy="2981880"/>
          </a:xfrm>
          <a:prstGeom prst="rect">
            <a:avLst/>
          </a:prstGeom>
          <a:noFill/>
          <a:ln>
            <a:noFill/>
          </a:ln>
        </p:spPr>
        <p:style>
          <a:lnRef idx="0"/>
          <a:fillRef idx="0"/>
          <a:effectRef idx="0"/>
          <a:fontRef idx="minor"/>
        </p:style>
        <p:txBody>
          <a:bodyPr lIns="0" rIns="0" tIns="0" bIns="0" anchor="ctr">
            <a:noAutofit/>
          </a:bodyPr>
          <a:p>
            <a:pPr marL="216000" indent="-214560">
              <a:lnSpc>
                <a:spcPct val="100000"/>
              </a:lnSpc>
              <a:buClr>
                <a:srgbClr val="000000"/>
              </a:buClr>
              <a:buSzPct val="45000"/>
              <a:buFont typeface="Wingdings" charset="2"/>
              <a:buChar char=""/>
            </a:pPr>
            <a:r>
              <a:rPr b="0" i="1" lang="tr-TR" sz="1400" spc="-1" strike="noStrike" u="sng">
                <a:solidFill>
                  <a:srgbClr val="000000"/>
                </a:solidFill>
                <a:uFillTx/>
                <a:latin typeface="Arial"/>
                <a:ea typeface="DejaVu Sans"/>
              </a:rPr>
              <a:t>İşlem sırası;</a:t>
            </a:r>
            <a:endParaRPr b="0" lang="tr-TR" sz="1400" spc="-1" strike="noStrike">
              <a:latin typeface="Arial"/>
            </a:endParaRPr>
          </a:p>
          <a:p>
            <a:pPr>
              <a:lnSpc>
                <a:spcPct val="100000"/>
              </a:lnSpc>
            </a:pPr>
            <a:endParaRPr b="0" lang="tr-TR" sz="1400" spc="-1" strike="noStrike">
              <a:latin typeface="Arial"/>
            </a:endParaRPr>
          </a:p>
          <a:p>
            <a:pPr marL="216000" indent="-214560">
              <a:lnSpc>
                <a:spcPct val="100000"/>
              </a:lnSpc>
              <a:buClr>
                <a:srgbClr val="000000"/>
              </a:buClr>
              <a:buSzPct val="45000"/>
              <a:buFont typeface="Wingdings" charset="2"/>
              <a:buChar char=""/>
            </a:pPr>
            <a:r>
              <a:rPr b="0" lang="tr-TR" sz="1400" spc="-1" strike="noStrike">
                <a:solidFill>
                  <a:srgbClr val="000000"/>
                </a:solidFill>
                <a:latin typeface="Arial"/>
                <a:ea typeface="Noto Sans CJK SC Regular"/>
              </a:rPr>
              <a:t>Sitrat etkisi:Periferik kanın akımının devamlılığı için kullanılan sitrat serbest Ca++ bağlayarak hipokalsemiye sebep olur(Sinir ve kaslarda uyarılma,yüzde tikler,kas spazmları,parestezi,tetani,huzursuzluk,ajitasyon)</a:t>
            </a:r>
            <a:endParaRPr b="0" lang="tr-TR" sz="1400" spc="-1" strike="noStrike">
              <a:latin typeface="Arial"/>
            </a:endParaRPr>
          </a:p>
          <a:p>
            <a:pPr>
              <a:lnSpc>
                <a:spcPct val="100000"/>
              </a:lnSpc>
            </a:pPr>
            <a:endParaRPr b="0" lang="tr-TR" sz="1400" spc="-1" strike="noStrike">
              <a:latin typeface="Arial"/>
            </a:endParaRPr>
          </a:p>
          <a:p>
            <a:pPr marL="216000" indent="-214560">
              <a:lnSpc>
                <a:spcPct val="100000"/>
              </a:lnSpc>
              <a:buClr>
                <a:srgbClr val="000000"/>
              </a:buClr>
              <a:buSzPct val="45000"/>
              <a:buFont typeface="Wingdings" charset="2"/>
              <a:buChar char=""/>
            </a:pPr>
            <a:r>
              <a:rPr b="0" lang="tr-TR" sz="1400" spc="-1" strike="noStrike">
                <a:solidFill>
                  <a:srgbClr val="000000"/>
                </a:solidFill>
                <a:latin typeface="Arial"/>
                <a:ea typeface="Noto Sans CJK SC Regular"/>
              </a:rPr>
              <a:t>Ekstrakorporeal hacim etkisi;Özellikle yüksek volümlü işlemlerde hasta/donör hipovolemiye girmese bile işlem süresinin uzaması sonucu kan hacminde geçici bir yanıt oluşur,vücutta katekolamin (adrenalin/noradrenalin)salgılanması başlar.Taşikardi,hipotansiyon,vazokontriksiyon gibi farmakokinetik etkileşime yol açabilir</a:t>
            </a:r>
            <a:endParaRPr b="0" lang="tr-TR" sz="1400" spc="-1" strike="noStrike">
              <a:latin typeface="Arial"/>
            </a:endParaRPr>
          </a:p>
          <a:p>
            <a:pPr>
              <a:lnSpc>
                <a:spcPct val="100000"/>
              </a:lnSpc>
            </a:pPr>
            <a:endParaRPr b="0" lang="tr-TR" sz="1400" spc="-1" strike="noStrike">
              <a:latin typeface="Arial"/>
            </a:endParaRPr>
          </a:p>
          <a:p>
            <a:pPr marL="216000" indent="-214560">
              <a:lnSpc>
                <a:spcPct val="100000"/>
              </a:lnSpc>
              <a:buClr>
                <a:srgbClr val="000000"/>
              </a:buClr>
              <a:buSzPct val="45000"/>
              <a:buFont typeface="Wingdings" charset="2"/>
              <a:buChar char=""/>
            </a:pPr>
            <a:r>
              <a:rPr b="0" lang="tr-TR" sz="1400" spc="-1" strike="noStrike">
                <a:solidFill>
                  <a:srgbClr val="000000"/>
                </a:solidFill>
                <a:latin typeface="Arial"/>
                <a:ea typeface="Noto Sans CJK SC Regular"/>
              </a:rPr>
              <a:t>Kompleman  Aktivasyonu;Cihazın seti,kan ile temas ettiğinde lümenlere ve santrifüj kuvvetine bağlı fiziksel strese maruz kalır.Neticede damar geçirgenliğini etkileyen  ve inflamatuar hücreleri uyaran kompleman sistemi aktive olabilir.(Anafilatoksinlerin salınması)Farmakokinetik etkisi başlamış olur</a:t>
            </a:r>
            <a:endParaRPr b="0" lang="tr-TR" sz="14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52" name="Resim 5_3" descr="metin, çizgi film, iş kartı, logo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353" name="CustomShape 1"/>
          <p:cNvSpPr/>
          <p:nvPr/>
        </p:nvSpPr>
        <p:spPr>
          <a:xfrm>
            <a:off x="685800" y="1597680"/>
            <a:ext cx="7769880" cy="1100160"/>
          </a:xfrm>
          <a:prstGeom prst="rect">
            <a:avLst/>
          </a:prstGeom>
          <a:noFill/>
          <a:ln>
            <a:noFill/>
          </a:ln>
        </p:spPr>
        <p:style>
          <a:lnRef idx="0"/>
          <a:fillRef idx="0"/>
          <a:effectRef idx="0"/>
          <a:fontRef idx="minor"/>
        </p:style>
      </p:sp>
      <p:sp>
        <p:nvSpPr>
          <p:cNvPr id="354" name="CustomShape 2"/>
          <p:cNvSpPr/>
          <p:nvPr/>
        </p:nvSpPr>
        <p:spPr>
          <a:xfrm>
            <a:off x="1371600" y="2914560"/>
            <a:ext cx="6398280" cy="1311840"/>
          </a:xfrm>
          <a:prstGeom prst="rect">
            <a:avLst/>
          </a:prstGeom>
          <a:noFill/>
          <a:ln>
            <a:noFill/>
          </a:ln>
        </p:spPr>
        <p:style>
          <a:lnRef idx="0"/>
          <a:fillRef idx="0"/>
          <a:effectRef idx="0"/>
          <a:fontRef idx="minor"/>
        </p:style>
      </p:sp>
      <p:sp>
        <p:nvSpPr>
          <p:cNvPr id="355" name="CustomShape 3"/>
          <p:cNvSpPr/>
          <p:nvPr/>
        </p:nvSpPr>
        <p:spPr>
          <a:xfrm>
            <a:off x="679320" y="977400"/>
            <a:ext cx="7958880" cy="2892960"/>
          </a:xfrm>
          <a:prstGeom prst="rect">
            <a:avLst/>
          </a:prstGeom>
          <a:noFill/>
          <a:ln>
            <a:noFill/>
          </a:ln>
        </p:spPr>
        <p:style>
          <a:lnRef idx="0"/>
          <a:fillRef idx="0"/>
          <a:effectRef idx="0"/>
          <a:fontRef idx="minor"/>
        </p:style>
      </p:sp>
      <p:sp>
        <p:nvSpPr>
          <p:cNvPr id="356" name="CustomShape 4"/>
          <p:cNvSpPr/>
          <p:nvPr/>
        </p:nvSpPr>
        <p:spPr>
          <a:xfrm>
            <a:off x="457200" y="205200"/>
            <a:ext cx="8228160" cy="85752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1600" spc="-1" strike="noStrike">
                <a:solidFill>
                  <a:srgbClr val="000000"/>
                </a:solidFill>
                <a:latin typeface="Arial"/>
                <a:ea typeface="DejaVu Sans"/>
              </a:rPr>
              <a:t>Periferik HKH Toplanması İşlemi ve Farmakolojik Etkileri</a:t>
            </a:r>
            <a:br/>
            <a:endParaRPr b="0" lang="tr-TR" sz="1600" spc="-1" strike="noStrike">
              <a:latin typeface="Arial"/>
            </a:endParaRPr>
          </a:p>
        </p:txBody>
      </p:sp>
      <p:sp>
        <p:nvSpPr>
          <p:cNvPr id="357" name="CustomShape 5"/>
          <p:cNvSpPr/>
          <p:nvPr/>
        </p:nvSpPr>
        <p:spPr>
          <a:xfrm>
            <a:off x="457200" y="1203480"/>
            <a:ext cx="8228160" cy="2981880"/>
          </a:xfrm>
          <a:prstGeom prst="rect">
            <a:avLst/>
          </a:prstGeom>
          <a:noFill/>
          <a:ln>
            <a:noFill/>
          </a:ln>
        </p:spPr>
        <p:style>
          <a:lnRef idx="0"/>
          <a:fillRef idx="0"/>
          <a:effectRef idx="0"/>
          <a:fontRef idx="minor"/>
        </p:style>
        <p:txBody>
          <a:bodyPr lIns="0" rIns="0" tIns="0" bIns="0" anchor="ctr">
            <a:noAutofit/>
          </a:bodyPr>
          <a:p>
            <a:pPr marL="216000" indent="-214560">
              <a:lnSpc>
                <a:spcPct val="100000"/>
              </a:lnSpc>
              <a:buClr>
                <a:srgbClr val="000000"/>
              </a:buClr>
              <a:buSzPct val="45000"/>
              <a:buFont typeface="Wingdings" charset="2"/>
              <a:buChar char=""/>
            </a:pPr>
            <a:r>
              <a:rPr b="0" i="1" lang="tr-TR" sz="1200" spc="-1" strike="noStrike" u="sng">
                <a:solidFill>
                  <a:srgbClr val="000000"/>
                </a:solidFill>
                <a:uFillTx/>
                <a:latin typeface="Arial"/>
                <a:ea typeface="Noto Sans CJK SC Regular"/>
              </a:rPr>
              <a:t>İşlem sonu;</a:t>
            </a:r>
            <a:endParaRPr b="0" lang="tr-TR" sz="1200" spc="-1" strike="noStrike">
              <a:latin typeface="Arial"/>
            </a:endParaRPr>
          </a:p>
          <a:p>
            <a:pPr marL="216000" indent="-214560">
              <a:lnSpc>
                <a:spcPct val="100000"/>
              </a:lnSpc>
              <a:buClr>
                <a:srgbClr val="000000"/>
              </a:buClr>
              <a:buSzPct val="45000"/>
              <a:buFont typeface="Wingdings" charset="2"/>
              <a:buChar char=""/>
            </a:pPr>
            <a:r>
              <a:rPr b="0" lang="tr-TR" sz="1200" spc="-1" strike="noStrike">
                <a:solidFill>
                  <a:srgbClr val="000000"/>
                </a:solidFill>
                <a:latin typeface="Arial"/>
                <a:ea typeface="Noto Sans CJK SC Regular"/>
              </a:rPr>
              <a:t>Hacim ve protein değişimi:Cihaz HKH ayrıştırırken beraberinde plazma,htc,plt hattına da müdahale eder.</a:t>
            </a:r>
            <a:endParaRPr b="0" lang="tr-TR" sz="1200" spc="-1" strike="noStrike">
              <a:latin typeface="Arial"/>
            </a:endParaRPr>
          </a:p>
          <a:p>
            <a:pPr marL="216000" indent="-214560">
              <a:lnSpc>
                <a:spcPct val="100000"/>
              </a:lnSpc>
              <a:buClr>
                <a:srgbClr val="000000"/>
              </a:buClr>
              <a:buSzPct val="45000"/>
              <a:buFont typeface="Wingdings" charset="2"/>
              <a:buChar char=""/>
            </a:pPr>
            <a:endParaRPr b="0" lang="tr-TR" sz="1200" spc="-1" strike="noStrike">
              <a:latin typeface="Arial"/>
            </a:endParaRPr>
          </a:p>
          <a:p>
            <a:pPr marL="216000" indent="-214560">
              <a:lnSpc>
                <a:spcPct val="100000"/>
              </a:lnSpc>
            </a:pPr>
            <a:r>
              <a:rPr b="0" i="1" lang="tr-TR" sz="1200" spc="-1" strike="noStrike" u="sng">
                <a:solidFill>
                  <a:srgbClr val="000000"/>
                </a:solidFill>
                <a:uFillTx/>
                <a:latin typeface="Arial"/>
                <a:ea typeface="Noto Sans CJK SC Regular"/>
              </a:rPr>
              <a:t>Trombositlerde Fonksiyonel Sersemleme</a:t>
            </a:r>
            <a:r>
              <a:rPr b="0" lang="tr-TR" sz="1200" spc="-1" strike="noStrike">
                <a:solidFill>
                  <a:srgbClr val="000000"/>
                </a:solidFill>
                <a:latin typeface="Arial"/>
                <a:ea typeface="Noto Sans CJK SC Regular"/>
              </a:rPr>
              <a:t>;İşlem sonunda strese maruz kalan trombositlerin bir kısmı santrifüj sırasında aktive olarak kümelenme başlatır(Agregasyon).Hasta/donör cihaza ait biomateryalden tamamen uzaklaştırıldığında ,dolaşımdaki trombositler kısa bir süreliğine stres sonucu kümelenme yeteneğini kaybeder(hemostatik değişim).Hastanın giriş plt si düşük ise;hem kümelenme gecikeceğinden hemde sitrata bağlı  koagülasyon yanıtını etkiler.</a:t>
            </a:r>
            <a:endParaRPr b="0" lang="tr-TR" sz="1200" spc="-1" strike="noStrike">
              <a:latin typeface="Arial"/>
            </a:endParaRPr>
          </a:p>
          <a:p>
            <a:pPr marL="216000" indent="-214560">
              <a:lnSpc>
                <a:spcPct val="100000"/>
              </a:lnSpc>
            </a:pPr>
            <a:endParaRPr b="0" lang="tr-TR" sz="1200" spc="-1" strike="noStrike">
              <a:latin typeface="Arial"/>
            </a:endParaRPr>
          </a:p>
          <a:p>
            <a:pPr marL="216000" indent="-214560">
              <a:lnSpc>
                <a:spcPct val="100000"/>
              </a:lnSpc>
            </a:pPr>
            <a:endParaRPr b="0" lang="tr-TR" sz="1200" spc="-1" strike="noStrike">
              <a:latin typeface="Arial"/>
            </a:endParaRPr>
          </a:p>
          <a:p>
            <a:pPr marL="216000" indent="-214560">
              <a:lnSpc>
                <a:spcPct val="100000"/>
              </a:lnSpc>
            </a:pPr>
            <a:r>
              <a:rPr b="0" lang="tr-TR" sz="1200" spc="-1" strike="noStrike">
                <a:solidFill>
                  <a:srgbClr val="000000"/>
                </a:solidFill>
                <a:latin typeface="Arial"/>
                <a:ea typeface="Noto Sans CJK SC Regular"/>
              </a:rPr>
              <a:t> </a:t>
            </a:r>
            <a:r>
              <a:rPr b="0" i="1" lang="tr-TR" sz="1200" spc="-1" strike="noStrike" u="sng">
                <a:solidFill>
                  <a:srgbClr val="000000"/>
                </a:solidFill>
                <a:uFillTx/>
                <a:latin typeface="Arial"/>
                <a:ea typeface="Noto Sans CJK SC Regular"/>
              </a:rPr>
              <a:t>Plazmaya bağlanan/periferal alandaki ilaçların etkilenmesi;</a:t>
            </a:r>
            <a:endParaRPr b="0" lang="tr-TR" sz="1200" spc="-1" strike="noStrike">
              <a:latin typeface="Arial"/>
            </a:endParaRPr>
          </a:p>
          <a:p>
            <a:pPr marL="216000" indent="-214560">
              <a:lnSpc>
                <a:spcPct val="100000"/>
              </a:lnSpc>
            </a:pPr>
            <a:r>
              <a:rPr b="0" lang="tr-TR" sz="1200" spc="-1" strike="noStrike">
                <a:solidFill>
                  <a:srgbClr val="000000"/>
                </a:solidFill>
                <a:latin typeface="Arial"/>
                <a:ea typeface="Noto Sans CJK SC Regular"/>
              </a:rPr>
              <a:t>TPE işlemindeki boyutlarda olmasa da hasat edilen kök hücrelerin yanında uzaklaştırılan plazma ile birlikte,plazmaya yüksek oranda bağlanan ilaçlar da  fiziksel olarak uzaklaştırılmış olur.Periferik dolaşımda serbest halde bulunan ilaç ve bir çok madde işlem sonunda konsantrasyonu değişeceğinden farmakolojik yanıt etkilenir</a:t>
            </a:r>
            <a:endParaRPr b="0" lang="tr-TR" sz="1200" spc="-1" strike="noStrike">
              <a:latin typeface="Arial"/>
            </a:endParaRPr>
          </a:p>
          <a:p>
            <a:pPr marL="216000" indent="-214560">
              <a:lnSpc>
                <a:spcPct val="100000"/>
              </a:lnSpc>
            </a:pPr>
            <a:endParaRPr b="0" lang="tr-TR" sz="12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58" name="Resim 5_26" descr="çizgi film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359" name="CustomShape 1"/>
          <p:cNvSpPr/>
          <p:nvPr/>
        </p:nvSpPr>
        <p:spPr>
          <a:xfrm>
            <a:off x="685800" y="1597680"/>
            <a:ext cx="7769880" cy="1100160"/>
          </a:xfrm>
          <a:prstGeom prst="rect">
            <a:avLst/>
          </a:prstGeom>
          <a:noFill/>
          <a:ln>
            <a:noFill/>
          </a:ln>
        </p:spPr>
        <p:style>
          <a:lnRef idx="0"/>
          <a:fillRef idx="0"/>
          <a:effectRef idx="0"/>
          <a:fontRef idx="minor"/>
        </p:style>
      </p:sp>
      <p:sp>
        <p:nvSpPr>
          <p:cNvPr id="360" name="CustomShape 2"/>
          <p:cNvSpPr/>
          <p:nvPr/>
        </p:nvSpPr>
        <p:spPr>
          <a:xfrm>
            <a:off x="1371600" y="2914560"/>
            <a:ext cx="6398280" cy="1311840"/>
          </a:xfrm>
          <a:prstGeom prst="rect">
            <a:avLst/>
          </a:prstGeom>
          <a:noFill/>
          <a:ln>
            <a:noFill/>
          </a:ln>
        </p:spPr>
        <p:style>
          <a:lnRef idx="0"/>
          <a:fillRef idx="0"/>
          <a:effectRef idx="0"/>
          <a:fontRef idx="minor"/>
        </p:style>
      </p:sp>
      <p:sp>
        <p:nvSpPr>
          <p:cNvPr id="361" name="CustomShape 3"/>
          <p:cNvSpPr/>
          <p:nvPr/>
        </p:nvSpPr>
        <p:spPr>
          <a:xfrm>
            <a:off x="457200" y="205200"/>
            <a:ext cx="8227440" cy="85680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2000" spc="-1" strike="noStrike">
                <a:solidFill>
                  <a:srgbClr val="000000"/>
                </a:solidFill>
                <a:latin typeface="Arial"/>
                <a:ea typeface="DejaVu Sans"/>
              </a:rPr>
              <a:t>TPE de Farmakodinamik Etki</a:t>
            </a:r>
            <a:endParaRPr b="0" lang="tr-TR" sz="2000" spc="-1" strike="noStrike">
              <a:latin typeface="Arial"/>
            </a:endParaRPr>
          </a:p>
        </p:txBody>
      </p:sp>
      <p:sp>
        <p:nvSpPr>
          <p:cNvPr id="362" name="CustomShape 4"/>
          <p:cNvSpPr/>
          <p:nvPr/>
        </p:nvSpPr>
        <p:spPr>
          <a:xfrm>
            <a:off x="340200" y="1080000"/>
            <a:ext cx="8227440" cy="2981160"/>
          </a:xfrm>
          <a:prstGeom prst="rect">
            <a:avLst/>
          </a:prstGeom>
          <a:noFill/>
          <a:ln>
            <a:noFill/>
          </a:ln>
        </p:spPr>
        <p:style>
          <a:lnRef idx="0"/>
          <a:fillRef idx="0"/>
          <a:effectRef idx="0"/>
          <a:fontRef idx="minor"/>
        </p:style>
        <p:txBody>
          <a:bodyPr lIns="0" rIns="0" tIns="0" bIns="0" anchor="ctr">
            <a:noAutofit/>
          </a:bodyPr>
          <a:p>
            <a:pPr>
              <a:lnSpc>
                <a:spcPct val="100000"/>
              </a:lnSpc>
            </a:pPr>
            <a:r>
              <a:rPr b="0" i="1" lang="tr-TR" sz="1400" spc="-1" strike="noStrike" u="sng">
                <a:solidFill>
                  <a:srgbClr val="000000"/>
                </a:solidFill>
                <a:uFillTx/>
                <a:latin typeface="Arial"/>
                <a:ea typeface="DejaVu Sans"/>
              </a:rPr>
              <a:t>TPE işleminde plazma hacmi değişimi söz konusu olduğu için asıl etki </a:t>
            </a:r>
            <a:endParaRPr b="0" lang="tr-TR" sz="1400" spc="-1" strike="noStrike">
              <a:latin typeface="Arial"/>
            </a:endParaRPr>
          </a:p>
          <a:p>
            <a:pPr>
              <a:lnSpc>
                <a:spcPct val="100000"/>
              </a:lnSpc>
            </a:pPr>
            <a:r>
              <a:rPr b="0" i="1" lang="tr-TR" sz="1400" spc="-1" strike="noStrike" u="sng">
                <a:solidFill>
                  <a:srgbClr val="000000"/>
                </a:solidFill>
                <a:uFillTx/>
                <a:latin typeface="Arial"/>
                <a:ea typeface="DejaVu Sans"/>
              </a:rPr>
              <a:t>Bağlanma</a:t>
            </a:r>
            <a:r>
              <a:rPr b="0" lang="tr-TR" sz="1400" spc="-1" strike="noStrike">
                <a:solidFill>
                  <a:srgbClr val="000000"/>
                </a:solidFill>
                <a:latin typeface="Arial"/>
                <a:ea typeface="DejaVu Sans"/>
              </a:rPr>
              <a:t> </a:t>
            </a:r>
            <a:r>
              <a:rPr b="0" i="1" lang="tr-TR" sz="1400" spc="-1" strike="noStrike" u="sng">
                <a:solidFill>
                  <a:srgbClr val="000000"/>
                </a:solidFill>
                <a:uFillTx/>
                <a:latin typeface="Arial"/>
                <a:ea typeface="DejaVu Sans"/>
              </a:rPr>
              <a:t>ve taşıma üzerinedir.</a:t>
            </a:r>
            <a:endParaRPr b="0" lang="tr-TR" sz="1400" spc="-1" strike="noStrike">
              <a:latin typeface="Arial"/>
            </a:endParaRPr>
          </a:p>
          <a:p>
            <a:pPr>
              <a:lnSpc>
                <a:spcPct val="100000"/>
              </a:lnSpc>
            </a:pPr>
            <a:endParaRPr b="0" lang="tr-TR" sz="1400" spc="-1" strike="noStrike">
              <a:latin typeface="Arial"/>
            </a:endParaRPr>
          </a:p>
          <a:p>
            <a:pPr>
              <a:lnSpc>
                <a:spcPct val="100000"/>
              </a:lnSpc>
            </a:pPr>
            <a:endParaRPr b="0" lang="tr-TR" sz="1400" spc="-1" strike="noStrike">
              <a:latin typeface="Arial"/>
            </a:endParaRPr>
          </a:p>
          <a:p>
            <a:pPr>
              <a:lnSpc>
                <a:spcPct val="100000"/>
              </a:lnSpc>
            </a:pPr>
            <a:r>
              <a:rPr b="0" i="1" lang="tr-TR" sz="1000" spc="-1" strike="noStrike">
                <a:solidFill>
                  <a:srgbClr val="000000"/>
                </a:solidFill>
                <a:latin typeface="Arial"/>
                <a:ea typeface="DejaVu Sans"/>
              </a:rPr>
              <a:t>İlaç Klirensi</a:t>
            </a:r>
            <a:r>
              <a:rPr b="0" lang="tr-TR" sz="1000" spc="-1" strike="noStrike">
                <a:solidFill>
                  <a:srgbClr val="000000"/>
                </a:solidFill>
                <a:latin typeface="Arial"/>
                <a:ea typeface="DejaVu Sans"/>
              </a:rPr>
              <a:t>;Plazma proteinlerine bağlanan ilaçlar vücuttan hızla </a:t>
            </a:r>
            <a:endParaRPr b="0" lang="tr-TR" sz="1000" spc="-1" strike="noStrike">
              <a:latin typeface="Arial"/>
            </a:endParaRPr>
          </a:p>
          <a:p>
            <a:pPr>
              <a:lnSpc>
                <a:spcPct val="100000"/>
              </a:lnSpc>
            </a:pPr>
            <a:r>
              <a:rPr b="0" lang="tr-TR" sz="1000" spc="-1" strike="noStrike">
                <a:solidFill>
                  <a:srgbClr val="000000"/>
                </a:solidFill>
                <a:latin typeface="Arial"/>
                <a:ea typeface="DejaVu Sans"/>
              </a:rPr>
              <a:t>uzaklaştırılır</a:t>
            </a:r>
            <a:endParaRPr b="0" lang="tr-TR" sz="1000" spc="-1" strike="noStrike">
              <a:latin typeface="Arial"/>
            </a:endParaRPr>
          </a:p>
          <a:p>
            <a:pPr>
              <a:lnSpc>
                <a:spcPct val="100000"/>
              </a:lnSpc>
            </a:pPr>
            <a:endParaRPr b="0" lang="tr-TR" sz="1000" spc="-1" strike="noStrike">
              <a:latin typeface="Arial"/>
            </a:endParaRPr>
          </a:p>
          <a:p>
            <a:pPr>
              <a:lnSpc>
                <a:spcPct val="100000"/>
              </a:lnSpc>
            </a:pPr>
            <a:r>
              <a:rPr b="0" i="1" lang="tr-TR" sz="1000" spc="-1" strike="noStrike">
                <a:solidFill>
                  <a:srgbClr val="000000"/>
                </a:solidFill>
                <a:latin typeface="Arial"/>
                <a:ea typeface="DejaVu Sans"/>
              </a:rPr>
              <a:t>Onkotik Basınç</a:t>
            </a:r>
            <a:r>
              <a:rPr b="0" lang="tr-TR" sz="1000" spc="-1" strike="noStrike">
                <a:solidFill>
                  <a:srgbClr val="000000"/>
                </a:solidFill>
                <a:latin typeface="Arial"/>
                <a:ea typeface="DejaVu Sans"/>
              </a:rPr>
              <a:t>;Plazma hacmi değiştirildiğinde vücudun sıvı dengesine</a:t>
            </a:r>
            <a:endParaRPr b="0" lang="tr-TR" sz="1000" spc="-1" strike="noStrike">
              <a:latin typeface="Arial"/>
            </a:endParaRPr>
          </a:p>
          <a:p>
            <a:pPr>
              <a:lnSpc>
                <a:spcPct val="100000"/>
              </a:lnSpc>
            </a:pPr>
            <a:r>
              <a:rPr b="0" lang="tr-TR" sz="1000" spc="-1" strike="noStrike">
                <a:solidFill>
                  <a:srgbClr val="000000"/>
                </a:solidFill>
                <a:latin typeface="Arial"/>
                <a:ea typeface="DejaVu Sans"/>
              </a:rPr>
              <a:t> </a:t>
            </a:r>
            <a:r>
              <a:rPr b="0" lang="tr-TR" sz="1000" spc="-1" strike="noStrike">
                <a:solidFill>
                  <a:srgbClr val="000000"/>
                </a:solidFill>
                <a:latin typeface="Arial"/>
                <a:ea typeface="DejaVu Sans"/>
              </a:rPr>
              <a:t>direkt müdahale söz konusudur.Replasman sıvısı plazma ile aynı </a:t>
            </a:r>
            <a:endParaRPr b="0" lang="tr-TR" sz="1000" spc="-1" strike="noStrike">
              <a:latin typeface="Arial"/>
            </a:endParaRPr>
          </a:p>
          <a:p>
            <a:pPr>
              <a:lnSpc>
                <a:spcPct val="100000"/>
              </a:lnSpc>
            </a:pPr>
            <a:r>
              <a:rPr b="0" lang="tr-TR" sz="1000" spc="-1" strike="noStrike">
                <a:solidFill>
                  <a:srgbClr val="000000"/>
                </a:solidFill>
                <a:latin typeface="Arial"/>
                <a:ea typeface="DejaVu Sans"/>
              </a:rPr>
              <a:t>yoğunlukta değilse,ilaçlar başta olmak üzere bir çok maddenin dokulara</a:t>
            </a:r>
            <a:endParaRPr b="0" lang="tr-TR" sz="1000" spc="-1" strike="noStrike">
              <a:latin typeface="Arial"/>
            </a:endParaRPr>
          </a:p>
          <a:p>
            <a:pPr>
              <a:lnSpc>
                <a:spcPct val="100000"/>
              </a:lnSpc>
            </a:pPr>
            <a:r>
              <a:rPr b="0" lang="tr-TR" sz="1000" spc="-1" strike="noStrike">
                <a:solidFill>
                  <a:srgbClr val="000000"/>
                </a:solidFill>
                <a:latin typeface="Arial"/>
                <a:ea typeface="DejaVu Sans"/>
              </a:rPr>
              <a:t> </a:t>
            </a:r>
            <a:r>
              <a:rPr b="0" lang="tr-TR" sz="1000" spc="-1" strike="noStrike">
                <a:solidFill>
                  <a:srgbClr val="000000"/>
                </a:solidFill>
                <a:latin typeface="Arial"/>
                <a:ea typeface="DejaVu Sans"/>
              </a:rPr>
              <a:t>dağılım hızı değişir</a:t>
            </a:r>
            <a:endParaRPr b="0" lang="tr-TR" sz="1000" spc="-1" strike="noStrike">
              <a:latin typeface="Arial"/>
            </a:endParaRPr>
          </a:p>
          <a:p>
            <a:pPr>
              <a:lnSpc>
                <a:spcPct val="100000"/>
              </a:lnSpc>
            </a:pPr>
            <a:endParaRPr b="0" lang="tr-TR" sz="1000" spc="-1" strike="noStrike">
              <a:latin typeface="Arial"/>
            </a:endParaRPr>
          </a:p>
          <a:p>
            <a:pPr>
              <a:lnSpc>
                <a:spcPct val="100000"/>
              </a:lnSpc>
            </a:pPr>
            <a:endParaRPr b="0" lang="tr-TR" sz="1000" spc="-1" strike="noStrike">
              <a:latin typeface="Arial"/>
            </a:endParaRPr>
          </a:p>
          <a:p>
            <a:pPr>
              <a:lnSpc>
                <a:spcPct val="100000"/>
              </a:lnSpc>
            </a:pPr>
            <a:r>
              <a:rPr b="0" i="1" lang="tr-TR" sz="1000" spc="-1" strike="noStrike">
                <a:solidFill>
                  <a:srgbClr val="000000"/>
                </a:solidFill>
                <a:latin typeface="Arial"/>
                <a:ea typeface="DejaVu Sans"/>
              </a:rPr>
              <a:t>Pıhtılaşma Farmakolojisi</a:t>
            </a:r>
            <a:r>
              <a:rPr b="0" lang="tr-TR" sz="1000" spc="-1" strike="noStrike">
                <a:solidFill>
                  <a:srgbClr val="000000"/>
                </a:solidFill>
                <a:latin typeface="Arial"/>
                <a:ea typeface="DejaVu Sans"/>
              </a:rPr>
              <a:t>;TPE de pıhtılaşma faktörleri uzaklaştırıldığı için hastanın antikoagülan ilaçlara</a:t>
            </a:r>
            <a:endParaRPr b="0" lang="tr-TR" sz="1000" spc="-1" strike="noStrike">
              <a:latin typeface="Arial"/>
            </a:endParaRPr>
          </a:p>
          <a:p>
            <a:pPr>
              <a:lnSpc>
                <a:spcPct val="100000"/>
              </a:lnSpc>
            </a:pPr>
            <a:r>
              <a:rPr b="0" lang="tr-TR" sz="1000" spc="-1" strike="noStrike">
                <a:solidFill>
                  <a:srgbClr val="000000"/>
                </a:solidFill>
                <a:latin typeface="Arial"/>
                <a:ea typeface="DejaVu Sans"/>
              </a:rPr>
              <a:t> </a:t>
            </a:r>
            <a:r>
              <a:rPr b="0" lang="tr-TR" sz="1000" spc="-1" strike="noStrike">
                <a:solidFill>
                  <a:srgbClr val="000000"/>
                </a:solidFill>
                <a:latin typeface="Arial"/>
                <a:ea typeface="DejaVu Sans"/>
              </a:rPr>
              <a:t>verdiği yanıt katlanır</a:t>
            </a:r>
            <a:endParaRPr b="0" lang="tr-TR" sz="1000" spc="-1" strike="noStrike">
              <a:latin typeface="Arial"/>
            </a:endParaRPr>
          </a:p>
        </p:txBody>
      </p:sp>
      <p:pic>
        <p:nvPicPr>
          <p:cNvPr id="363" name="273 Resim" descr=""/>
          <p:cNvPicPr/>
          <p:nvPr/>
        </p:nvPicPr>
        <p:blipFill>
          <a:blip r:embed="rId2"/>
          <a:stretch/>
        </p:blipFill>
        <p:spPr>
          <a:xfrm>
            <a:off x="6312240" y="144000"/>
            <a:ext cx="2686320" cy="3582720"/>
          </a:xfrm>
          <a:prstGeom prst="rect">
            <a:avLst/>
          </a:prstGeom>
          <a:ln>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64" name="Resim 5_5" descr="metin, çizgi film, iş kartı, logo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365" name="CustomShape 1"/>
          <p:cNvSpPr/>
          <p:nvPr/>
        </p:nvSpPr>
        <p:spPr>
          <a:xfrm>
            <a:off x="685800" y="1597680"/>
            <a:ext cx="7769880" cy="1100160"/>
          </a:xfrm>
          <a:prstGeom prst="rect">
            <a:avLst/>
          </a:prstGeom>
          <a:noFill/>
          <a:ln>
            <a:noFill/>
          </a:ln>
        </p:spPr>
        <p:style>
          <a:lnRef idx="0"/>
          <a:fillRef idx="0"/>
          <a:effectRef idx="0"/>
          <a:fontRef idx="minor"/>
        </p:style>
      </p:sp>
      <p:sp>
        <p:nvSpPr>
          <p:cNvPr id="366" name="CustomShape 2"/>
          <p:cNvSpPr/>
          <p:nvPr/>
        </p:nvSpPr>
        <p:spPr>
          <a:xfrm>
            <a:off x="1371600" y="2914560"/>
            <a:ext cx="6398280" cy="1311840"/>
          </a:xfrm>
          <a:prstGeom prst="rect">
            <a:avLst/>
          </a:prstGeom>
          <a:noFill/>
          <a:ln>
            <a:noFill/>
          </a:ln>
        </p:spPr>
        <p:style>
          <a:lnRef idx="0"/>
          <a:fillRef idx="0"/>
          <a:effectRef idx="0"/>
          <a:fontRef idx="minor"/>
        </p:style>
      </p:sp>
      <p:sp>
        <p:nvSpPr>
          <p:cNvPr id="367" name="CustomShape 3"/>
          <p:cNvSpPr/>
          <p:nvPr/>
        </p:nvSpPr>
        <p:spPr>
          <a:xfrm>
            <a:off x="457200" y="205920"/>
            <a:ext cx="8227080" cy="85464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2600" spc="-1" strike="noStrike">
                <a:solidFill>
                  <a:srgbClr val="000000"/>
                </a:solidFill>
                <a:latin typeface="Arial"/>
                <a:ea typeface="DejaVu Sans"/>
              </a:rPr>
              <a:t>Aferez ve Farmakodinamik etki</a:t>
            </a:r>
            <a:endParaRPr b="0" lang="tr-TR" sz="2600" spc="-1" strike="noStrike">
              <a:latin typeface="Arial"/>
            </a:endParaRPr>
          </a:p>
        </p:txBody>
      </p:sp>
      <p:sp>
        <p:nvSpPr>
          <p:cNvPr id="368" name="CustomShape 4"/>
          <p:cNvSpPr/>
          <p:nvPr/>
        </p:nvSpPr>
        <p:spPr>
          <a:xfrm>
            <a:off x="457200" y="1203480"/>
            <a:ext cx="8227440" cy="2981160"/>
          </a:xfrm>
          <a:prstGeom prst="rect">
            <a:avLst/>
          </a:prstGeom>
          <a:noFill/>
          <a:ln>
            <a:noFill/>
          </a:ln>
        </p:spPr>
        <p:style>
          <a:lnRef idx="0"/>
          <a:fillRef idx="0"/>
          <a:effectRef idx="0"/>
          <a:fontRef idx="minor"/>
        </p:style>
        <p:txBody>
          <a:bodyPr lIns="0" rIns="0" tIns="0" bIns="0" anchor="ctr">
            <a:noAutofit/>
          </a:bodyPr>
          <a:p>
            <a:pPr>
              <a:lnSpc>
                <a:spcPct val="100000"/>
              </a:lnSpc>
            </a:pPr>
            <a:r>
              <a:rPr b="1" i="1" lang="tr-TR" sz="1400" spc="-1" strike="noStrike" u="sng">
                <a:solidFill>
                  <a:srgbClr val="000000"/>
                </a:solidFill>
                <a:uFillTx/>
                <a:latin typeface="Arial"/>
                <a:ea typeface="DejaVu Sans"/>
              </a:rPr>
              <a:t>ACE inhibitörleri:</a:t>
            </a:r>
            <a:endParaRPr b="0" lang="tr-TR" sz="1400" spc="-1" strike="noStrike">
              <a:latin typeface="Arial"/>
            </a:endParaRPr>
          </a:p>
          <a:p>
            <a:pPr>
              <a:lnSpc>
                <a:spcPct val="100000"/>
              </a:lnSpc>
            </a:pPr>
            <a:r>
              <a:rPr b="0" i="1" lang="tr-TR" sz="1400" spc="-1" strike="noStrike">
                <a:solidFill>
                  <a:srgbClr val="000000"/>
                </a:solidFill>
                <a:latin typeface="Arial"/>
                <a:ea typeface="DejaVu Sans"/>
              </a:rPr>
              <a:t>Bu ilaç grubunda bağlanma oranı içeriğe göre değişkenlik göstermektedir.</a:t>
            </a:r>
            <a:endParaRPr b="0" lang="tr-TR" sz="1400" spc="-1" strike="noStrike">
              <a:latin typeface="Arial"/>
            </a:endParaRPr>
          </a:p>
          <a:p>
            <a:pPr>
              <a:lnSpc>
                <a:spcPct val="100000"/>
              </a:lnSpc>
            </a:pPr>
            <a:endParaRPr b="0" lang="tr-TR" sz="1400" spc="-1" strike="noStrike">
              <a:latin typeface="Arial"/>
            </a:endParaRPr>
          </a:p>
          <a:p>
            <a:pPr marL="216000" indent="-214200">
              <a:lnSpc>
                <a:spcPct val="100000"/>
              </a:lnSpc>
              <a:buClr>
                <a:srgbClr val="000000"/>
              </a:buClr>
              <a:buFont typeface="StarSymbol"/>
              <a:buAutoNum type="arabicParenR"/>
            </a:pPr>
            <a:r>
              <a:rPr b="0" lang="tr-TR" sz="1400" spc="-1" strike="noStrike">
                <a:solidFill>
                  <a:srgbClr val="000000"/>
                </a:solidFill>
                <a:latin typeface="Arial"/>
                <a:ea typeface="DejaVu Sans"/>
              </a:rPr>
              <a:t>Rampril(Delix):En yüksek bağlanma oranına sahip</a:t>
            </a:r>
            <a:endParaRPr b="0" lang="tr-TR" sz="1400" spc="-1" strike="noStrike">
              <a:latin typeface="Arial"/>
            </a:endParaRPr>
          </a:p>
          <a:p>
            <a:pPr>
              <a:lnSpc>
                <a:spcPct val="100000"/>
              </a:lnSpc>
            </a:pPr>
            <a:endParaRPr b="0" lang="tr-TR" sz="1400" spc="-1" strike="noStrike">
              <a:latin typeface="Arial"/>
            </a:endParaRPr>
          </a:p>
          <a:p>
            <a:pPr>
              <a:lnSpc>
                <a:spcPct val="100000"/>
              </a:lnSpc>
            </a:pPr>
            <a:endParaRPr b="0" lang="tr-TR" sz="1400" spc="-1" strike="noStrike">
              <a:latin typeface="Arial"/>
            </a:endParaRPr>
          </a:p>
          <a:p>
            <a:pPr marL="216000" indent="-214200">
              <a:lnSpc>
                <a:spcPct val="100000"/>
              </a:lnSpc>
              <a:buClr>
                <a:srgbClr val="000000"/>
              </a:buClr>
              <a:buFont typeface="StarSymbol"/>
              <a:buAutoNum type="arabicParenR"/>
            </a:pPr>
            <a:r>
              <a:rPr b="0" lang="tr-TR" sz="1400" spc="-1" strike="noStrike">
                <a:solidFill>
                  <a:srgbClr val="000000"/>
                </a:solidFill>
                <a:latin typeface="Arial"/>
                <a:ea typeface="Noto Sans CJK SC Regular"/>
              </a:rPr>
              <a:t>Kaptopril(Kapril):Yaklaşık olarak %25-30 oranında bağlanır</a:t>
            </a:r>
            <a:endParaRPr b="0" lang="tr-TR" sz="1400" spc="-1" strike="noStrike">
              <a:latin typeface="Arial"/>
            </a:endParaRPr>
          </a:p>
          <a:p>
            <a:pPr>
              <a:lnSpc>
                <a:spcPct val="100000"/>
              </a:lnSpc>
            </a:pPr>
            <a:endParaRPr b="0" lang="tr-TR" sz="1400" spc="-1" strike="noStrike">
              <a:latin typeface="Arial"/>
            </a:endParaRPr>
          </a:p>
          <a:p>
            <a:pPr>
              <a:lnSpc>
                <a:spcPct val="100000"/>
              </a:lnSpc>
            </a:pPr>
            <a:endParaRPr b="0" lang="tr-TR" sz="1400" spc="-1" strike="noStrike">
              <a:latin typeface="Arial"/>
            </a:endParaRPr>
          </a:p>
          <a:p>
            <a:pPr marL="216000" indent="-214200">
              <a:lnSpc>
                <a:spcPct val="100000"/>
              </a:lnSpc>
              <a:buClr>
                <a:srgbClr val="000000"/>
              </a:buClr>
              <a:buFont typeface="StarSymbol"/>
              <a:buAutoNum type="arabicParenR"/>
            </a:pPr>
            <a:r>
              <a:rPr b="0" lang="tr-TR" sz="1400" spc="-1" strike="noStrike">
                <a:solidFill>
                  <a:srgbClr val="000000"/>
                </a:solidFill>
                <a:latin typeface="Arial"/>
                <a:ea typeface="Noto Sans CJK SC Regular"/>
              </a:rPr>
              <a:t>Perindopril(Coversyl):Proteinlere yaklaşık%10-20 oranında bağlanır</a:t>
            </a:r>
            <a:endParaRPr b="0" lang="tr-TR" sz="1400" spc="-1" strike="noStrike">
              <a:latin typeface="Arial"/>
            </a:endParaRPr>
          </a:p>
          <a:p>
            <a:pPr>
              <a:lnSpc>
                <a:spcPct val="100000"/>
              </a:lnSpc>
            </a:pPr>
            <a:endParaRPr b="0" lang="tr-TR" sz="1400" spc="-1" strike="noStrike">
              <a:latin typeface="Arial"/>
            </a:endParaRPr>
          </a:p>
          <a:p>
            <a:pPr>
              <a:lnSpc>
                <a:spcPct val="100000"/>
              </a:lnSpc>
            </a:pPr>
            <a:endParaRPr b="0" lang="tr-TR" sz="1400" spc="-1" strike="noStrike">
              <a:latin typeface="Arial"/>
            </a:endParaRPr>
          </a:p>
          <a:p>
            <a:pPr marL="216000" indent="-214200">
              <a:lnSpc>
                <a:spcPct val="100000"/>
              </a:lnSpc>
              <a:buClr>
                <a:srgbClr val="000000"/>
              </a:buClr>
              <a:buFont typeface="StarSymbol"/>
              <a:buAutoNum type="arabicParenR"/>
            </a:pPr>
            <a:r>
              <a:rPr b="0" lang="tr-TR" sz="1400" spc="-1" strike="noStrike">
                <a:solidFill>
                  <a:srgbClr val="000000"/>
                </a:solidFill>
                <a:latin typeface="Arial"/>
                <a:ea typeface="Noto Sans CJK SC Regular"/>
              </a:rPr>
              <a:t>Enalaprilat(Vasoserc):En düşük bağlanma oranına sahiptir</a:t>
            </a:r>
            <a:endParaRPr b="0" lang="tr-TR" sz="1400" spc="-1" strike="noStrike">
              <a:latin typeface="Arial"/>
            </a:endParaRPr>
          </a:p>
          <a:p>
            <a:pPr>
              <a:lnSpc>
                <a:spcPct val="100000"/>
              </a:lnSpc>
            </a:pPr>
            <a:endParaRPr b="0" lang="tr-TR" sz="1400" spc="-1" strike="noStrike">
              <a:latin typeface="Arial"/>
            </a:endParaRPr>
          </a:p>
          <a:p>
            <a:pPr>
              <a:lnSpc>
                <a:spcPct val="100000"/>
              </a:lnSpc>
            </a:pPr>
            <a:endParaRPr b="0" lang="tr-TR" sz="1400" spc="-1" strike="noStrike">
              <a:latin typeface="Arial"/>
            </a:endParaRPr>
          </a:p>
          <a:p>
            <a:pPr>
              <a:lnSpc>
                <a:spcPct val="100000"/>
              </a:lnSpc>
            </a:pPr>
            <a:endParaRPr b="0" lang="tr-TR" sz="14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69" name="Resim 5_2" descr="metin, çizgi film, iş kartı, logo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370" name="CustomShape 1"/>
          <p:cNvSpPr/>
          <p:nvPr/>
        </p:nvSpPr>
        <p:spPr>
          <a:xfrm>
            <a:off x="685800" y="1597680"/>
            <a:ext cx="7769880" cy="1100160"/>
          </a:xfrm>
          <a:prstGeom prst="rect">
            <a:avLst/>
          </a:prstGeom>
          <a:noFill/>
          <a:ln>
            <a:noFill/>
          </a:ln>
        </p:spPr>
        <p:style>
          <a:lnRef idx="0"/>
          <a:fillRef idx="0"/>
          <a:effectRef idx="0"/>
          <a:fontRef idx="minor"/>
        </p:style>
      </p:sp>
      <p:sp>
        <p:nvSpPr>
          <p:cNvPr id="371" name="CustomShape 2"/>
          <p:cNvSpPr/>
          <p:nvPr/>
        </p:nvSpPr>
        <p:spPr>
          <a:xfrm>
            <a:off x="1371600" y="2914560"/>
            <a:ext cx="6398280" cy="1311840"/>
          </a:xfrm>
          <a:prstGeom prst="rect">
            <a:avLst/>
          </a:prstGeom>
          <a:noFill/>
          <a:ln>
            <a:noFill/>
          </a:ln>
        </p:spPr>
        <p:style>
          <a:lnRef idx="0"/>
          <a:fillRef idx="0"/>
          <a:effectRef idx="0"/>
          <a:fontRef idx="minor"/>
        </p:style>
      </p:sp>
      <p:sp>
        <p:nvSpPr>
          <p:cNvPr id="372" name="CustomShape 3"/>
          <p:cNvSpPr/>
          <p:nvPr/>
        </p:nvSpPr>
        <p:spPr>
          <a:xfrm>
            <a:off x="457200" y="205920"/>
            <a:ext cx="8227080" cy="85464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2000" spc="-1" strike="noStrike">
                <a:solidFill>
                  <a:srgbClr val="000000"/>
                </a:solidFill>
                <a:latin typeface="Arial"/>
                <a:ea typeface="DejaVu Sans"/>
              </a:rPr>
              <a:t>ACE İnhibitörleri  ve Anaflaktoid Reaksiyonlar</a:t>
            </a:r>
            <a:endParaRPr b="0" lang="tr-TR" sz="2000" spc="-1" strike="noStrike">
              <a:latin typeface="Arial"/>
            </a:endParaRPr>
          </a:p>
        </p:txBody>
      </p:sp>
      <p:sp>
        <p:nvSpPr>
          <p:cNvPr id="373" name="CustomShape 4"/>
          <p:cNvSpPr/>
          <p:nvPr/>
        </p:nvSpPr>
        <p:spPr>
          <a:xfrm>
            <a:off x="457200" y="1203480"/>
            <a:ext cx="8227440" cy="2981160"/>
          </a:xfrm>
          <a:prstGeom prst="rect">
            <a:avLst/>
          </a:prstGeom>
          <a:noFill/>
          <a:ln>
            <a:noFill/>
          </a:ln>
        </p:spPr>
        <p:style>
          <a:lnRef idx="0"/>
          <a:fillRef idx="0"/>
          <a:effectRef idx="0"/>
          <a:fontRef idx="minor"/>
        </p:style>
        <p:txBody>
          <a:bodyPr lIns="0" rIns="0" tIns="0" bIns="0" anchor="ctr">
            <a:noAutofit/>
          </a:bodyPr>
          <a:p>
            <a:pPr marL="216000" indent="-214200">
              <a:lnSpc>
                <a:spcPct val="100000"/>
              </a:lnSpc>
              <a:buClr>
                <a:srgbClr val="000000"/>
              </a:buClr>
              <a:buSzPct val="45000"/>
              <a:buFont typeface="Wingdings" charset="2"/>
              <a:buChar char=""/>
            </a:pPr>
            <a:r>
              <a:rPr b="0" lang="tr-TR" sz="1400" spc="-1" strike="noStrike">
                <a:solidFill>
                  <a:srgbClr val="000000"/>
                </a:solidFill>
                <a:latin typeface="Arial"/>
                <a:ea typeface="DejaVu Sans"/>
              </a:rPr>
              <a:t>Özellikle LDL aferezi sırasında kan,negatif yüklü yüzeye sahip kolonlardan(filtre/membran)geçer,bu temasla bradikinin (vazodilatör)yığılımı görülür</a:t>
            </a:r>
            <a:endParaRPr b="0" lang="tr-TR" sz="1400" spc="-1" strike="noStrike">
              <a:latin typeface="Arial"/>
            </a:endParaRPr>
          </a:p>
          <a:p>
            <a:pPr>
              <a:lnSpc>
                <a:spcPct val="100000"/>
              </a:lnSpc>
            </a:pPr>
            <a:endParaRPr b="0" lang="tr-TR" sz="1400" spc="-1" strike="noStrike">
              <a:latin typeface="Arial"/>
            </a:endParaRPr>
          </a:p>
          <a:p>
            <a:pPr marL="216000" indent="-214200">
              <a:lnSpc>
                <a:spcPct val="100000"/>
              </a:lnSpc>
              <a:buClr>
                <a:srgbClr val="000000"/>
              </a:buClr>
              <a:buSzPct val="45000"/>
              <a:buFont typeface="Wingdings" charset="2"/>
              <a:buChar char=""/>
            </a:pPr>
            <a:r>
              <a:rPr b="0" lang="tr-TR" sz="1400" spc="-1" strike="noStrike">
                <a:solidFill>
                  <a:srgbClr val="000000"/>
                </a:solidFill>
                <a:latin typeface="Arial"/>
                <a:ea typeface="Noto Sans CJK SC Regular"/>
              </a:rPr>
              <a:t>Normalde ACE enzimi bradikini parçalar ,ancak hasta ACE ihibitörü kullanıyorsa bu süreç aksar ve parçalanma durur</a:t>
            </a:r>
            <a:endParaRPr b="0" lang="tr-TR" sz="1400" spc="-1" strike="noStrike">
              <a:latin typeface="Arial"/>
            </a:endParaRPr>
          </a:p>
          <a:p>
            <a:pPr>
              <a:lnSpc>
                <a:spcPct val="100000"/>
              </a:lnSpc>
            </a:pPr>
            <a:endParaRPr b="0" lang="tr-TR" sz="1400" spc="-1" strike="noStrike">
              <a:latin typeface="Arial"/>
            </a:endParaRPr>
          </a:p>
          <a:p>
            <a:pPr marL="216000" indent="-214200">
              <a:lnSpc>
                <a:spcPct val="100000"/>
              </a:lnSpc>
              <a:buClr>
                <a:srgbClr val="000000"/>
              </a:buClr>
              <a:buSzPct val="45000"/>
              <a:buFont typeface="Wingdings" charset="2"/>
              <a:buChar char=""/>
            </a:pPr>
            <a:r>
              <a:rPr b="0" lang="tr-TR" sz="1400" spc="-1" strike="noStrike">
                <a:solidFill>
                  <a:srgbClr val="000000"/>
                </a:solidFill>
                <a:latin typeface="Arial"/>
                <a:ea typeface="Noto Sans CJK SC Regular"/>
              </a:rPr>
              <a:t>Sonuç,dolaşımda bradikinin birikmesiyle kızarıklık,hipotansiyon,ani dispne ve anaflaksiye benzer reaksiyonlara yol açar</a:t>
            </a:r>
            <a:endParaRPr b="0" lang="tr-TR" sz="1400" spc="-1" strike="noStrike">
              <a:latin typeface="Arial"/>
            </a:endParaRPr>
          </a:p>
          <a:p>
            <a:pPr>
              <a:lnSpc>
                <a:spcPct val="100000"/>
              </a:lnSpc>
            </a:pPr>
            <a:endParaRPr b="0" lang="tr-TR" sz="1400" spc="-1" strike="noStrike">
              <a:latin typeface="Arial"/>
            </a:endParaRPr>
          </a:p>
          <a:p>
            <a:pPr>
              <a:lnSpc>
                <a:spcPct val="100000"/>
              </a:lnSpc>
            </a:pPr>
            <a:r>
              <a:rPr b="0" lang="tr-TR" sz="1400" spc="-1" strike="noStrike">
                <a:solidFill>
                  <a:srgbClr val="000000"/>
                </a:solidFill>
                <a:latin typeface="Arial"/>
                <a:ea typeface="Noto Sans CJK SC Regular"/>
              </a:rPr>
              <a:t>Bu  nedenler doğrultusunda aferez işleminden en az 24-48 saat önce  ACE inhibitörleri stoplanır</a:t>
            </a:r>
            <a:endParaRPr b="0" lang="tr-TR" sz="14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74" name="Resim 5_0" descr="metin, çizgi film, iş kartı, logo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375" name="CustomShape 1"/>
          <p:cNvSpPr/>
          <p:nvPr/>
        </p:nvSpPr>
        <p:spPr>
          <a:xfrm>
            <a:off x="685800" y="1597680"/>
            <a:ext cx="7769880" cy="1100160"/>
          </a:xfrm>
          <a:prstGeom prst="rect">
            <a:avLst/>
          </a:prstGeom>
          <a:noFill/>
          <a:ln>
            <a:noFill/>
          </a:ln>
        </p:spPr>
        <p:style>
          <a:lnRef idx="0"/>
          <a:fillRef idx="0"/>
          <a:effectRef idx="0"/>
          <a:fontRef idx="minor"/>
        </p:style>
      </p:sp>
      <p:sp>
        <p:nvSpPr>
          <p:cNvPr id="376" name="CustomShape 2"/>
          <p:cNvSpPr/>
          <p:nvPr/>
        </p:nvSpPr>
        <p:spPr>
          <a:xfrm>
            <a:off x="1371600" y="2914560"/>
            <a:ext cx="6398280" cy="1311840"/>
          </a:xfrm>
          <a:prstGeom prst="rect">
            <a:avLst/>
          </a:prstGeom>
          <a:noFill/>
          <a:ln>
            <a:noFill/>
          </a:ln>
        </p:spPr>
        <p:style>
          <a:lnRef idx="0"/>
          <a:fillRef idx="0"/>
          <a:effectRef idx="0"/>
          <a:fontRef idx="minor"/>
        </p:style>
      </p:sp>
      <p:sp>
        <p:nvSpPr>
          <p:cNvPr id="377" name="CustomShape 3"/>
          <p:cNvSpPr/>
          <p:nvPr/>
        </p:nvSpPr>
        <p:spPr>
          <a:xfrm>
            <a:off x="457200" y="205920"/>
            <a:ext cx="8227080" cy="85464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2600" spc="-1" strike="noStrike">
                <a:solidFill>
                  <a:srgbClr val="000000"/>
                </a:solidFill>
                <a:latin typeface="Arial"/>
                <a:ea typeface="DejaVu Sans"/>
              </a:rPr>
              <a:t>Bağlanma ve Aferez</a:t>
            </a:r>
            <a:endParaRPr b="0" lang="tr-TR" sz="2600" spc="-1" strike="noStrike">
              <a:latin typeface="Arial"/>
            </a:endParaRPr>
          </a:p>
        </p:txBody>
      </p:sp>
      <p:sp>
        <p:nvSpPr>
          <p:cNvPr id="378" name="CustomShape 4"/>
          <p:cNvSpPr/>
          <p:nvPr/>
        </p:nvSpPr>
        <p:spPr>
          <a:xfrm>
            <a:off x="457200" y="1203480"/>
            <a:ext cx="8227440" cy="2981160"/>
          </a:xfrm>
          <a:prstGeom prst="rect">
            <a:avLst/>
          </a:prstGeom>
          <a:noFill/>
          <a:ln>
            <a:noFill/>
          </a:ln>
        </p:spPr>
        <p:style>
          <a:lnRef idx="0"/>
          <a:fillRef idx="0"/>
          <a:effectRef idx="0"/>
          <a:fontRef idx="minor"/>
        </p:style>
        <p:txBody>
          <a:bodyPr lIns="0" rIns="0" tIns="0" bIns="0" anchor="ctr">
            <a:noAutofit/>
          </a:bodyPr>
          <a:p>
            <a:pPr marL="216000" indent="-214200">
              <a:lnSpc>
                <a:spcPct val="100000"/>
              </a:lnSpc>
              <a:buClr>
                <a:srgbClr val="000000"/>
              </a:buClr>
              <a:buFont typeface="Wingdings" charset="2"/>
              <a:buChar char=""/>
            </a:pPr>
            <a:r>
              <a:rPr b="0" lang="tr-TR" sz="2000" spc="-1" strike="noStrike" u="sng">
                <a:solidFill>
                  <a:srgbClr val="000000"/>
                </a:solidFill>
                <a:uFillTx/>
                <a:latin typeface="Arial"/>
                <a:ea typeface="DejaVu Sans"/>
              </a:rPr>
              <a:t>Warfarin ve ASA</a:t>
            </a:r>
            <a:r>
              <a:rPr b="0" lang="tr-TR" sz="2000" spc="-1" strike="noStrike">
                <a:solidFill>
                  <a:srgbClr val="000000"/>
                </a:solidFill>
                <a:latin typeface="Arial"/>
                <a:ea typeface="DejaVu Sans"/>
              </a:rPr>
              <a:t>:Bu ilaçlar plazma proteinlerine çok yüksek oranda bağlanır.TPE işlemi sırasında bu ilaçlar atık plazma ile birlikte uzaklaştırılmış olur</a:t>
            </a:r>
            <a:endParaRPr b="0" lang="tr-TR" sz="2000" spc="-1" strike="noStrike">
              <a:latin typeface="Arial"/>
            </a:endParaRPr>
          </a:p>
          <a:p>
            <a:pPr>
              <a:lnSpc>
                <a:spcPct val="100000"/>
              </a:lnSpc>
            </a:pPr>
            <a:endParaRPr b="0" lang="tr-TR" sz="2000" spc="-1" strike="noStrike">
              <a:latin typeface="Arial"/>
            </a:endParaRPr>
          </a:p>
          <a:p>
            <a:pPr>
              <a:lnSpc>
                <a:spcPct val="100000"/>
              </a:lnSpc>
            </a:pPr>
            <a:endParaRPr b="0" lang="tr-TR" sz="2000" spc="-1" strike="noStrike">
              <a:latin typeface="Arial"/>
            </a:endParaRPr>
          </a:p>
          <a:p>
            <a:pPr marL="216000" indent="-214200">
              <a:lnSpc>
                <a:spcPct val="100000"/>
              </a:lnSpc>
              <a:buClr>
                <a:srgbClr val="000000"/>
              </a:buClr>
              <a:buFont typeface="Wingdings" charset="2"/>
              <a:buChar char=""/>
            </a:pPr>
            <a:r>
              <a:rPr b="0" lang="tr-TR" sz="2000" spc="-1" strike="noStrike">
                <a:solidFill>
                  <a:srgbClr val="000000"/>
                </a:solidFill>
                <a:latin typeface="Arial"/>
                <a:ea typeface="DejaVu Sans"/>
              </a:rPr>
              <a:t>Neticede ilacın dolaşımdaki konsantrasyonu düşer ve etkinliği azalır bu yüzden aferez işlemi öncesi doz kontrolü ve tedavi planlanması yapılmalıdır.</a:t>
            </a:r>
            <a:endParaRPr b="0" lang="tr-TR" sz="20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79" name="Resim 5_15" descr="metin, çizgi film, iş kartı, logo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380" name="CustomShape 1"/>
          <p:cNvSpPr/>
          <p:nvPr/>
        </p:nvSpPr>
        <p:spPr>
          <a:xfrm>
            <a:off x="685800" y="1597680"/>
            <a:ext cx="7769880" cy="1100160"/>
          </a:xfrm>
          <a:prstGeom prst="rect">
            <a:avLst/>
          </a:prstGeom>
          <a:noFill/>
          <a:ln>
            <a:noFill/>
          </a:ln>
        </p:spPr>
        <p:style>
          <a:lnRef idx="0"/>
          <a:fillRef idx="0"/>
          <a:effectRef idx="0"/>
          <a:fontRef idx="minor"/>
        </p:style>
      </p:sp>
      <p:sp>
        <p:nvSpPr>
          <p:cNvPr id="381" name="CustomShape 2"/>
          <p:cNvSpPr/>
          <p:nvPr/>
        </p:nvSpPr>
        <p:spPr>
          <a:xfrm>
            <a:off x="1371600" y="2914560"/>
            <a:ext cx="6398280" cy="1311840"/>
          </a:xfrm>
          <a:prstGeom prst="rect">
            <a:avLst/>
          </a:prstGeom>
          <a:noFill/>
          <a:ln>
            <a:noFill/>
          </a:ln>
        </p:spPr>
        <p:style>
          <a:lnRef idx="0"/>
          <a:fillRef idx="0"/>
          <a:effectRef idx="0"/>
          <a:fontRef idx="minor"/>
        </p:style>
      </p:sp>
      <p:sp>
        <p:nvSpPr>
          <p:cNvPr id="382" name="CustomShape 3"/>
          <p:cNvSpPr/>
          <p:nvPr/>
        </p:nvSpPr>
        <p:spPr>
          <a:xfrm>
            <a:off x="457200" y="205920"/>
            <a:ext cx="8227080" cy="85464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2600" spc="-1" strike="noStrike">
                <a:solidFill>
                  <a:srgbClr val="000000"/>
                </a:solidFill>
                <a:latin typeface="Arial"/>
                <a:ea typeface="DejaVu Sans"/>
              </a:rPr>
              <a:t>Oksapar ve Heparin Etkileşimi</a:t>
            </a:r>
            <a:endParaRPr b="0" lang="tr-TR" sz="2600" spc="-1" strike="noStrike">
              <a:latin typeface="Arial"/>
            </a:endParaRPr>
          </a:p>
        </p:txBody>
      </p:sp>
      <p:sp>
        <p:nvSpPr>
          <p:cNvPr id="383" name="CustomShape 4"/>
          <p:cNvSpPr/>
          <p:nvPr/>
        </p:nvSpPr>
        <p:spPr>
          <a:xfrm>
            <a:off x="457200" y="1145520"/>
            <a:ext cx="8227440" cy="3097440"/>
          </a:xfrm>
          <a:prstGeom prst="rect">
            <a:avLst/>
          </a:prstGeom>
          <a:noFill/>
          <a:ln>
            <a:noFill/>
          </a:ln>
        </p:spPr>
        <p:style>
          <a:lnRef idx="0"/>
          <a:fillRef idx="0"/>
          <a:effectRef idx="0"/>
          <a:fontRef idx="minor"/>
        </p:style>
        <p:txBody>
          <a:bodyPr lIns="0" rIns="0" tIns="0" bIns="0" anchor="ctr">
            <a:noAutofit/>
          </a:bodyPr>
          <a:p>
            <a:pPr marL="216000" indent="-214200">
              <a:lnSpc>
                <a:spcPct val="100000"/>
              </a:lnSpc>
              <a:buClr>
                <a:srgbClr val="000000"/>
              </a:buClr>
              <a:buSzPct val="45000"/>
              <a:buFont typeface="Wingdings" charset="2"/>
              <a:buChar char=""/>
            </a:pPr>
            <a:r>
              <a:rPr b="0" i="1" lang="tr-TR" sz="1800" spc="-1" strike="noStrike" u="sng">
                <a:solidFill>
                  <a:srgbClr val="000000"/>
                </a:solidFill>
                <a:uFillTx/>
                <a:latin typeface="Arial"/>
                <a:ea typeface="DejaVu Sans"/>
              </a:rPr>
              <a:t>Enoksaparin(DMAH</a:t>
            </a:r>
            <a:r>
              <a:rPr b="0" i="1" lang="tr-TR" sz="1800" spc="-1" strike="noStrike">
                <a:solidFill>
                  <a:srgbClr val="000000"/>
                </a:solidFill>
                <a:latin typeface="Arial"/>
                <a:ea typeface="DejaVu Sans"/>
              </a:rPr>
              <a:t>)</a:t>
            </a:r>
            <a:r>
              <a:rPr b="0" lang="tr-TR" sz="1800" spc="-1" strike="noStrike">
                <a:solidFill>
                  <a:srgbClr val="000000"/>
                </a:solidFill>
                <a:latin typeface="Arial"/>
                <a:ea typeface="DejaVu Sans"/>
              </a:rPr>
              <a:t>plazma proteinlerine minimum oranda bağlandığı için işlemler sırasında vücuttan uzaklaştırılma riski çok düşüktür.Ancak hasta rutinde kullanıyor ise aferez sırasında da kullanılan antikoagülanların varlığı sonucunda hastada kanama riski artar</a:t>
            </a:r>
            <a:endParaRPr b="0" lang="tr-TR" sz="1800" spc="-1" strike="noStrike">
              <a:latin typeface="Arial"/>
            </a:endParaRPr>
          </a:p>
          <a:p>
            <a:pPr>
              <a:lnSpc>
                <a:spcPct val="100000"/>
              </a:lnSpc>
            </a:pPr>
            <a:endParaRPr b="0" lang="tr-TR" sz="1800" spc="-1" strike="noStrike">
              <a:latin typeface="Arial"/>
            </a:endParaRPr>
          </a:p>
          <a:p>
            <a:pPr>
              <a:lnSpc>
                <a:spcPct val="100000"/>
              </a:lnSpc>
            </a:pPr>
            <a:endParaRPr b="0" lang="tr-TR" sz="1800" spc="-1" strike="noStrike">
              <a:latin typeface="Arial"/>
            </a:endParaRPr>
          </a:p>
          <a:p>
            <a:pPr marL="216000" indent="-214200">
              <a:lnSpc>
                <a:spcPct val="100000"/>
              </a:lnSpc>
              <a:buClr>
                <a:srgbClr val="000000"/>
              </a:buClr>
              <a:buSzPct val="45000"/>
              <a:buFont typeface="Wingdings" charset="2"/>
              <a:buChar char=""/>
            </a:pPr>
            <a:r>
              <a:rPr b="0" i="1" lang="tr-TR" sz="1800" spc="-1" strike="noStrike" u="sng">
                <a:solidFill>
                  <a:srgbClr val="000000"/>
                </a:solidFill>
                <a:uFillTx/>
                <a:latin typeface="Arial"/>
                <a:ea typeface="DejaVu Sans"/>
              </a:rPr>
              <a:t>Standart heparinle</a:t>
            </a:r>
            <a:r>
              <a:rPr b="0" i="1" lang="tr-TR" sz="1800" spc="-1" strike="noStrike">
                <a:solidFill>
                  <a:srgbClr val="000000"/>
                </a:solidFill>
                <a:latin typeface="Arial"/>
                <a:ea typeface="DejaVu Sans"/>
              </a:rPr>
              <a:t>r</a:t>
            </a:r>
            <a:r>
              <a:rPr b="0" lang="tr-TR" sz="1800" spc="-1" strike="noStrike">
                <a:solidFill>
                  <a:srgbClr val="000000"/>
                </a:solidFill>
                <a:latin typeface="Arial"/>
                <a:ea typeface="DejaVu Sans"/>
              </a:rPr>
              <a:t> ise tıpkı ASA ve Warfarin gibi plazma proteinlerine güçlü şekilde bağlanır.TPE gibi bir işlemde aferez sonrasında uzaklaştırılır ve tromboz riski doğabilir,lökoferez gibi bir işlemde ise aferez boyunca dolaşıma sitrat katılacağı için kanama riski artar</a:t>
            </a:r>
            <a:endParaRPr b="0" lang="tr-TR" sz="1800" spc="-1" strike="noStrike">
              <a:latin typeface="Arial"/>
            </a:endParaRPr>
          </a:p>
          <a:p>
            <a:pPr>
              <a:lnSpc>
                <a:spcPct val="100000"/>
              </a:lnSpc>
            </a:pPr>
            <a:endParaRPr b="0" lang="tr-TR" sz="1800" spc="-1" strike="noStrike">
              <a:latin typeface="Arial"/>
            </a:endParaRPr>
          </a:p>
          <a:p>
            <a:pPr>
              <a:lnSpc>
                <a:spcPct val="100000"/>
              </a:lnSpc>
            </a:pPr>
            <a:endParaRPr b="0" lang="tr-TR" sz="1800" spc="-1" strike="noStrike">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84" name="Resim 5_18" descr="metin, çizgi film, iş kartı, logo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385" name="CustomShape 1"/>
          <p:cNvSpPr/>
          <p:nvPr/>
        </p:nvSpPr>
        <p:spPr>
          <a:xfrm>
            <a:off x="685800" y="1597680"/>
            <a:ext cx="7769880" cy="1100160"/>
          </a:xfrm>
          <a:prstGeom prst="rect">
            <a:avLst/>
          </a:prstGeom>
          <a:noFill/>
          <a:ln>
            <a:noFill/>
          </a:ln>
        </p:spPr>
        <p:style>
          <a:lnRef idx="0"/>
          <a:fillRef idx="0"/>
          <a:effectRef idx="0"/>
          <a:fontRef idx="minor"/>
        </p:style>
      </p:sp>
      <p:sp>
        <p:nvSpPr>
          <p:cNvPr id="386" name="CustomShape 2"/>
          <p:cNvSpPr/>
          <p:nvPr/>
        </p:nvSpPr>
        <p:spPr>
          <a:xfrm>
            <a:off x="1371600" y="2914560"/>
            <a:ext cx="6398280" cy="1311840"/>
          </a:xfrm>
          <a:prstGeom prst="rect">
            <a:avLst/>
          </a:prstGeom>
          <a:noFill/>
          <a:ln>
            <a:noFill/>
          </a:ln>
        </p:spPr>
        <p:style>
          <a:lnRef idx="0"/>
          <a:fillRef idx="0"/>
          <a:effectRef idx="0"/>
          <a:fontRef idx="minor"/>
        </p:style>
      </p:sp>
      <p:sp>
        <p:nvSpPr>
          <p:cNvPr id="387" name="CustomShape 3"/>
          <p:cNvSpPr/>
          <p:nvPr/>
        </p:nvSpPr>
        <p:spPr>
          <a:xfrm>
            <a:off x="457200" y="205920"/>
            <a:ext cx="8227080" cy="85464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2600" spc="-1" strike="noStrike">
                <a:solidFill>
                  <a:srgbClr val="000000"/>
                </a:solidFill>
                <a:latin typeface="Arial"/>
                <a:ea typeface="DejaVu Sans"/>
              </a:rPr>
              <a:t>IVIG ve Bazı İlaç Grupları</a:t>
            </a:r>
            <a:endParaRPr b="0" lang="tr-TR" sz="2600" spc="-1" strike="noStrike">
              <a:latin typeface="Arial"/>
            </a:endParaRPr>
          </a:p>
        </p:txBody>
      </p:sp>
      <p:sp>
        <p:nvSpPr>
          <p:cNvPr id="388" name="CustomShape 4"/>
          <p:cNvSpPr/>
          <p:nvPr/>
        </p:nvSpPr>
        <p:spPr>
          <a:xfrm>
            <a:off x="457200" y="1203480"/>
            <a:ext cx="8227440" cy="2981160"/>
          </a:xfrm>
          <a:prstGeom prst="rect">
            <a:avLst/>
          </a:prstGeom>
          <a:noFill/>
          <a:ln>
            <a:noFill/>
          </a:ln>
        </p:spPr>
        <p:style>
          <a:lnRef idx="0"/>
          <a:fillRef idx="0"/>
          <a:effectRef idx="0"/>
          <a:fontRef idx="minor"/>
        </p:style>
        <p:txBody>
          <a:bodyPr lIns="0" rIns="0" tIns="0" bIns="0" anchor="ctr">
            <a:noAutofit/>
          </a:bodyPr>
          <a:p>
            <a:pPr>
              <a:lnSpc>
                <a:spcPct val="100000"/>
              </a:lnSpc>
            </a:pPr>
            <a:endParaRPr b="0" lang="tr-TR" sz="1800" spc="-1" strike="noStrike">
              <a:latin typeface="Arial"/>
            </a:endParaRPr>
          </a:p>
          <a:p>
            <a:pPr marL="216000" indent="-214200">
              <a:lnSpc>
                <a:spcPct val="100000"/>
              </a:lnSpc>
              <a:buClr>
                <a:srgbClr val="000000"/>
              </a:buClr>
              <a:buSzPct val="45000"/>
              <a:buFont typeface="Wingdings" charset="2"/>
              <a:buChar char=""/>
            </a:pPr>
            <a:r>
              <a:rPr b="0" lang="tr-TR" sz="1800" spc="-1" strike="noStrike" u="sng">
                <a:solidFill>
                  <a:srgbClr val="000000"/>
                </a:solidFill>
                <a:uFillTx/>
                <a:latin typeface="Arial"/>
                <a:ea typeface="DejaVu Sans"/>
              </a:rPr>
              <a:t>IVIG</a:t>
            </a:r>
            <a:r>
              <a:rPr b="0" lang="tr-TR" sz="1800" spc="-1" strike="noStrike">
                <a:solidFill>
                  <a:srgbClr val="000000"/>
                </a:solidFill>
                <a:latin typeface="Arial"/>
                <a:ea typeface="DejaVu Sans"/>
              </a:rPr>
              <a:t>;plazmanın içinde serbestçe yüzer,hastaya IVIG tedavisi verilecekse aferez işlemi sonrasında başlanmalı ve bir sonraki aferez işlemi için min 24-48 saat geçmesi beklenmelidir(Pahalı,temini zor).</a:t>
            </a:r>
            <a:endParaRPr b="0" lang="tr-TR" sz="1800" spc="-1" strike="noStrike">
              <a:latin typeface="Arial"/>
            </a:endParaRPr>
          </a:p>
          <a:p>
            <a:pPr>
              <a:lnSpc>
                <a:spcPct val="100000"/>
              </a:lnSpc>
            </a:pPr>
            <a:endParaRPr b="0" lang="tr-TR" sz="1800" spc="-1" strike="noStrike">
              <a:latin typeface="Arial"/>
            </a:endParaRPr>
          </a:p>
          <a:p>
            <a:pPr>
              <a:lnSpc>
                <a:spcPct val="100000"/>
              </a:lnSpc>
            </a:pPr>
            <a:endParaRPr b="0" lang="tr-TR" sz="1800" spc="-1" strike="noStrike">
              <a:latin typeface="Arial"/>
            </a:endParaRPr>
          </a:p>
          <a:p>
            <a:pPr marL="216000" indent="-214200">
              <a:lnSpc>
                <a:spcPct val="100000"/>
              </a:lnSpc>
              <a:buClr>
                <a:srgbClr val="000000"/>
              </a:buClr>
              <a:buSzPct val="45000"/>
              <a:buFont typeface="Wingdings" charset="2"/>
              <a:buChar char=""/>
            </a:pPr>
            <a:r>
              <a:rPr b="0" lang="tr-TR" sz="1800" spc="-1" strike="noStrike" u="sng">
                <a:solidFill>
                  <a:srgbClr val="000000"/>
                </a:solidFill>
                <a:uFillTx/>
                <a:latin typeface="Arial"/>
                <a:ea typeface="DejaVu Sans"/>
              </a:rPr>
              <a:t>RTX</a:t>
            </a:r>
            <a:r>
              <a:rPr b="0" lang="tr-TR" sz="1800" spc="-1" strike="noStrike">
                <a:solidFill>
                  <a:srgbClr val="000000"/>
                </a:solidFill>
                <a:latin typeface="Arial"/>
                <a:ea typeface="DejaVu Sans"/>
              </a:rPr>
              <a:t>;monoklonal antikor olan RTX Bhücreleri üzerindeki cd20 lere bağlanana kadar plazmada gezer,TPE işlemi plazmadaki bu antikorları uzaklaştırır ve tedavinin etkisiz kalmasına yol açar.Yine bu tedavi sürecinde de ilaç; aferez işleminden sonra hastaya verilmeli ve bir sonraki aferez işlemi için min.24-48saat beklenmelidir.</a:t>
            </a:r>
            <a:endParaRPr b="0" lang="tr-TR" sz="1800" spc="-1" strike="noStrike">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89" name="Resim 5_27" descr="metin, çizgi film, iş kartı, logo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390" name="CustomShape 1"/>
          <p:cNvSpPr/>
          <p:nvPr/>
        </p:nvSpPr>
        <p:spPr>
          <a:xfrm>
            <a:off x="685800" y="1597680"/>
            <a:ext cx="7769880" cy="1100160"/>
          </a:xfrm>
          <a:prstGeom prst="rect">
            <a:avLst/>
          </a:prstGeom>
          <a:noFill/>
          <a:ln>
            <a:noFill/>
          </a:ln>
        </p:spPr>
        <p:style>
          <a:lnRef idx="0"/>
          <a:fillRef idx="0"/>
          <a:effectRef idx="0"/>
          <a:fontRef idx="minor"/>
        </p:style>
      </p:sp>
      <p:sp>
        <p:nvSpPr>
          <p:cNvPr id="391" name="CustomShape 2"/>
          <p:cNvSpPr/>
          <p:nvPr/>
        </p:nvSpPr>
        <p:spPr>
          <a:xfrm>
            <a:off x="1371600" y="2914560"/>
            <a:ext cx="6398280" cy="1311840"/>
          </a:xfrm>
          <a:prstGeom prst="rect">
            <a:avLst/>
          </a:prstGeom>
          <a:noFill/>
          <a:ln>
            <a:noFill/>
          </a:ln>
        </p:spPr>
        <p:style>
          <a:lnRef idx="0"/>
          <a:fillRef idx="0"/>
          <a:effectRef idx="0"/>
          <a:fontRef idx="minor"/>
        </p:style>
      </p:sp>
      <p:sp>
        <p:nvSpPr>
          <p:cNvPr id="392" name="CustomShape 3"/>
          <p:cNvSpPr/>
          <p:nvPr/>
        </p:nvSpPr>
        <p:spPr>
          <a:xfrm>
            <a:off x="457200" y="205920"/>
            <a:ext cx="8227080" cy="85464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2600" spc="-1" strike="noStrike">
                <a:solidFill>
                  <a:srgbClr val="000000"/>
                </a:solidFill>
                <a:latin typeface="Arial"/>
                <a:ea typeface="DejaVu Sans"/>
              </a:rPr>
              <a:t>Antibiyotikler </a:t>
            </a:r>
            <a:endParaRPr b="0" lang="tr-TR" sz="2600" spc="-1" strike="noStrike">
              <a:latin typeface="Arial"/>
            </a:endParaRPr>
          </a:p>
        </p:txBody>
      </p:sp>
      <p:sp>
        <p:nvSpPr>
          <p:cNvPr id="393" name="CustomShape 4"/>
          <p:cNvSpPr/>
          <p:nvPr/>
        </p:nvSpPr>
        <p:spPr>
          <a:xfrm>
            <a:off x="457200" y="1203480"/>
            <a:ext cx="8227440" cy="2981160"/>
          </a:xfrm>
          <a:prstGeom prst="rect">
            <a:avLst/>
          </a:prstGeom>
          <a:noFill/>
          <a:ln>
            <a:noFill/>
          </a:ln>
        </p:spPr>
        <p:style>
          <a:lnRef idx="0"/>
          <a:fillRef idx="0"/>
          <a:effectRef idx="0"/>
          <a:fontRef idx="minor"/>
        </p:style>
        <p:txBody>
          <a:bodyPr lIns="0" rIns="0" tIns="0" bIns="0" anchor="ctr">
            <a:noAutofit/>
          </a:bodyPr>
          <a:p>
            <a:pPr>
              <a:lnSpc>
                <a:spcPct val="100000"/>
              </a:lnSpc>
            </a:pPr>
            <a:endParaRPr b="0" lang="tr-TR" sz="1800" spc="-1" strike="noStrike">
              <a:latin typeface="Arial"/>
            </a:endParaRPr>
          </a:p>
          <a:p>
            <a:pPr>
              <a:lnSpc>
                <a:spcPct val="100000"/>
              </a:lnSpc>
            </a:pPr>
            <a:r>
              <a:rPr b="0" lang="tr-TR" sz="1800" spc="-1" strike="noStrike">
                <a:solidFill>
                  <a:srgbClr val="000000"/>
                </a:solidFill>
                <a:latin typeface="Arial"/>
                <a:ea typeface="DejaVu Sans"/>
              </a:rPr>
              <a:t>Antibiyotiklerde durum dağılım hacmi ve proteine bağlanma oranlarına göre farklılık gösterir;</a:t>
            </a:r>
            <a:endParaRPr b="0" lang="tr-TR" sz="1800" spc="-1" strike="noStrike">
              <a:latin typeface="Arial"/>
            </a:endParaRPr>
          </a:p>
          <a:p>
            <a:pPr marL="216000" indent="-214200">
              <a:lnSpc>
                <a:spcPct val="100000"/>
              </a:lnSpc>
              <a:buClr>
                <a:srgbClr val="000000"/>
              </a:buClr>
              <a:buSzPct val="45000"/>
              <a:buFont typeface="Wingdings" charset="2"/>
              <a:buChar char=""/>
            </a:pPr>
            <a:r>
              <a:rPr b="0" i="1" lang="tr-TR" sz="1800" spc="-1" strike="noStrike" u="sng">
                <a:solidFill>
                  <a:srgbClr val="000000"/>
                </a:solidFill>
                <a:uFillTx/>
                <a:latin typeface="Arial"/>
                <a:ea typeface="DejaVu Sans"/>
              </a:rPr>
              <a:t>Vancomisin/Gentamisin</a:t>
            </a:r>
            <a:r>
              <a:rPr b="0" lang="tr-TR" sz="1800" spc="-1" strike="noStrike">
                <a:solidFill>
                  <a:srgbClr val="000000"/>
                </a:solidFill>
                <a:latin typeface="Arial"/>
                <a:ea typeface="DejaVu Sans"/>
              </a:rPr>
              <a:t>:Yüksek oranda plazmada barınırlar,TPE ile önemli ölçüde doz kaybı yaşanır.Etkin bir tedavi için planlama aferez işlemine göre düzenlenmelidir</a:t>
            </a:r>
            <a:endParaRPr b="0" lang="tr-TR" sz="1800" spc="-1" strike="noStrike">
              <a:latin typeface="Arial"/>
            </a:endParaRPr>
          </a:p>
          <a:p>
            <a:pPr marL="216000" indent="-214200">
              <a:lnSpc>
                <a:spcPct val="100000"/>
              </a:lnSpc>
              <a:buClr>
                <a:srgbClr val="000000"/>
              </a:buClr>
              <a:buSzPct val="45000"/>
              <a:buFont typeface="Wingdings" charset="2"/>
              <a:buChar char=""/>
            </a:pPr>
            <a:r>
              <a:rPr b="0" i="1" lang="tr-TR" sz="1800" spc="-1" strike="noStrike" u="sng">
                <a:solidFill>
                  <a:srgbClr val="000000"/>
                </a:solidFill>
                <a:uFillTx/>
                <a:latin typeface="Arial"/>
                <a:ea typeface="DejaVu Sans"/>
              </a:rPr>
              <a:t>Seftriakson</a:t>
            </a:r>
            <a:r>
              <a:rPr b="0" lang="tr-TR" sz="1800" spc="-1" strike="noStrike">
                <a:solidFill>
                  <a:srgbClr val="000000"/>
                </a:solidFill>
                <a:latin typeface="Arial"/>
                <a:ea typeface="DejaVu Sans"/>
              </a:rPr>
              <a:t>:Plazma proteinlerine %90 gibi yüksek oranda bağlanır ve yine TPE ile uzaklaştırılma/doz kaybı riski çok yüksektir.</a:t>
            </a:r>
            <a:endParaRPr b="0" lang="tr-TR" sz="1800" spc="-1" strike="noStrike">
              <a:latin typeface="Arial"/>
            </a:endParaRPr>
          </a:p>
          <a:p>
            <a:pPr marL="216000" indent="-214200">
              <a:lnSpc>
                <a:spcPct val="100000"/>
              </a:lnSpc>
              <a:buClr>
                <a:srgbClr val="000000"/>
              </a:buClr>
              <a:buSzPct val="45000"/>
              <a:buFont typeface="Wingdings" charset="2"/>
              <a:buChar char=""/>
            </a:pPr>
            <a:r>
              <a:rPr b="0" i="1" lang="tr-TR" sz="1800" spc="-1" strike="noStrike" u="sng">
                <a:solidFill>
                  <a:srgbClr val="000000"/>
                </a:solidFill>
                <a:uFillTx/>
                <a:latin typeface="Arial"/>
                <a:ea typeface="DejaVu Sans"/>
              </a:rPr>
              <a:t>Siprofloksasin (Kinolonlar)</a:t>
            </a:r>
            <a:r>
              <a:rPr b="0" lang="tr-TR" sz="1800" spc="-1" strike="noStrike">
                <a:solidFill>
                  <a:srgbClr val="000000"/>
                </a:solidFill>
                <a:latin typeface="Arial"/>
                <a:ea typeface="DejaVu Sans"/>
              </a:rPr>
              <a:t>;Bu grubun bağlanma oranı düşük dağılım hacmi çok yüksektir,dolaşımda çok fazla bulunma ihtimali olmamasından dolayı TPE den min etkilenen ilaç grubudur.</a:t>
            </a:r>
            <a:endParaRPr b="0" lang="tr-TR" sz="1800" spc="-1" strike="noStrike">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94" name="Resim 5_1" descr="metin, çizgi film, iş kartı, logo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395" name="CustomShape 1"/>
          <p:cNvSpPr/>
          <p:nvPr/>
        </p:nvSpPr>
        <p:spPr>
          <a:xfrm>
            <a:off x="685800" y="1597680"/>
            <a:ext cx="7769880" cy="1100160"/>
          </a:xfrm>
          <a:prstGeom prst="rect">
            <a:avLst/>
          </a:prstGeom>
          <a:noFill/>
          <a:ln>
            <a:noFill/>
          </a:ln>
        </p:spPr>
        <p:style>
          <a:lnRef idx="0"/>
          <a:fillRef idx="0"/>
          <a:effectRef idx="0"/>
          <a:fontRef idx="minor"/>
        </p:style>
      </p:sp>
      <p:sp>
        <p:nvSpPr>
          <p:cNvPr id="396" name="CustomShape 2"/>
          <p:cNvSpPr/>
          <p:nvPr/>
        </p:nvSpPr>
        <p:spPr>
          <a:xfrm>
            <a:off x="1371600" y="2914560"/>
            <a:ext cx="6398280" cy="1311840"/>
          </a:xfrm>
          <a:prstGeom prst="rect">
            <a:avLst/>
          </a:prstGeom>
          <a:noFill/>
          <a:ln>
            <a:noFill/>
          </a:ln>
        </p:spPr>
        <p:style>
          <a:lnRef idx="0"/>
          <a:fillRef idx="0"/>
          <a:effectRef idx="0"/>
          <a:fontRef idx="minor"/>
        </p:style>
      </p:sp>
      <p:sp>
        <p:nvSpPr>
          <p:cNvPr id="397" name="CustomShape 3"/>
          <p:cNvSpPr/>
          <p:nvPr/>
        </p:nvSpPr>
        <p:spPr>
          <a:xfrm>
            <a:off x="679320" y="977400"/>
            <a:ext cx="7958880" cy="2892960"/>
          </a:xfrm>
          <a:prstGeom prst="rect">
            <a:avLst/>
          </a:prstGeom>
          <a:noFill/>
          <a:ln>
            <a:noFill/>
          </a:ln>
        </p:spPr>
        <p:style>
          <a:lnRef idx="0"/>
          <a:fillRef idx="0"/>
          <a:effectRef idx="0"/>
          <a:fontRef idx="minor"/>
        </p:style>
      </p:sp>
      <p:sp>
        <p:nvSpPr>
          <p:cNvPr id="398" name="CustomShape 4"/>
          <p:cNvSpPr/>
          <p:nvPr/>
        </p:nvSpPr>
        <p:spPr>
          <a:xfrm>
            <a:off x="457200" y="205200"/>
            <a:ext cx="8228880" cy="85824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1600" spc="-1" strike="noStrike">
                <a:latin typeface="Arial"/>
              </a:rPr>
              <a:t>Pıhtılaşma Faktörleri ve Aferez</a:t>
            </a:r>
            <a:endParaRPr b="0" lang="tr-TR" sz="1600" spc="-1" strike="noStrike">
              <a:latin typeface="Arial"/>
            </a:endParaRPr>
          </a:p>
        </p:txBody>
      </p:sp>
      <p:sp>
        <p:nvSpPr>
          <p:cNvPr id="399" name="CustomShape 5"/>
          <p:cNvSpPr/>
          <p:nvPr/>
        </p:nvSpPr>
        <p:spPr>
          <a:xfrm>
            <a:off x="457200" y="1203480"/>
            <a:ext cx="8228880" cy="2982600"/>
          </a:xfrm>
          <a:prstGeom prst="rect">
            <a:avLst/>
          </a:prstGeom>
          <a:noFill/>
          <a:ln>
            <a:noFill/>
          </a:ln>
        </p:spPr>
        <p:style>
          <a:lnRef idx="0"/>
          <a:fillRef idx="0"/>
          <a:effectRef idx="0"/>
          <a:fontRef idx="minor"/>
        </p:style>
        <p:txBody>
          <a:bodyPr lIns="0" rIns="0" tIns="0" bIns="0" anchor="ctr">
            <a:noAutofit/>
          </a:bodyPr>
          <a:p>
            <a:pPr>
              <a:lnSpc>
                <a:spcPct val="100000"/>
              </a:lnSpc>
            </a:pPr>
            <a:r>
              <a:rPr b="1" lang="tr-TR" sz="1000" spc="-1" strike="noStrike">
                <a:latin typeface="Arial"/>
              </a:rPr>
              <a:t>Fibrinojen Üzerindeki Etki</a:t>
            </a:r>
            <a:r>
              <a:rPr b="0" lang="tr-TR" sz="1000" spc="-1" strike="noStrike">
                <a:latin typeface="Arial"/>
              </a:rPr>
              <a:t>;TPE işleminden en çok ve en hızlı etkilenen parametrelerdendir.</a:t>
            </a:r>
            <a:endParaRPr b="0" lang="tr-TR" sz="1000" spc="-1" strike="noStrike">
              <a:latin typeface="Arial"/>
            </a:endParaRPr>
          </a:p>
          <a:p>
            <a:pPr>
              <a:lnSpc>
                <a:spcPct val="100000"/>
              </a:lnSpc>
            </a:pPr>
            <a:r>
              <a:rPr b="0" lang="tr-TR" sz="1000" spc="-1" strike="noStrike">
                <a:latin typeface="Arial"/>
              </a:rPr>
              <a:t>Tek bir seansta (1-1,5v)fibrinojen seviyesi ortalama %60-80 oranında düşer.</a:t>
            </a:r>
            <a:endParaRPr b="0" lang="tr-TR" sz="1000" spc="-1" strike="noStrike">
              <a:latin typeface="Arial"/>
            </a:endParaRPr>
          </a:p>
          <a:p>
            <a:pPr>
              <a:lnSpc>
                <a:spcPct val="100000"/>
              </a:lnSpc>
            </a:pPr>
            <a:endParaRPr b="0" lang="tr-TR" sz="1000" spc="-1" strike="noStrike">
              <a:latin typeface="Arial"/>
            </a:endParaRPr>
          </a:p>
          <a:p>
            <a:pPr>
              <a:lnSpc>
                <a:spcPct val="100000"/>
              </a:lnSpc>
            </a:pPr>
            <a:r>
              <a:rPr b="0" i="1" lang="tr-TR" sz="1000" spc="-1" strike="noStrike">
                <a:latin typeface="Arial"/>
              </a:rPr>
              <a:t>Toparlanma süresi</a:t>
            </a:r>
            <a:r>
              <a:rPr b="0" lang="tr-TR" sz="1000" spc="-1" strike="noStrike">
                <a:latin typeface="Arial"/>
              </a:rPr>
              <a:t>;Vücudun tekrar fibrinojen sentezlemesi 24-48 saat aralığındadır.Eğer işlem her gün yapılıyorsa fibrinojen sentezine izin verilmez,seviye kritik değerlerin(&lt;100mg/dL)altına inebilir.</a:t>
            </a:r>
            <a:endParaRPr b="0" lang="tr-TR" sz="1000" spc="-1" strike="noStrike">
              <a:latin typeface="Arial"/>
            </a:endParaRPr>
          </a:p>
          <a:p>
            <a:pPr>
              <a:lnSpc>
                <a:spcPct val="100000"/>
              </a:lnSpc>
            </a:pPr>
            <a:endParaRPr b="0" lang="tr-TR" sz="1000" spc="-1" strike="noStrike">
              <a:latin typeface="Arial"/>
            </a:endParaRPr>
          </a:p>
          <a:p>
            <a:pPr>
              <a:lnSpc>
                <a:spcPct val="100000"/>
              </a:lnSpc>
            </a:pPr>
            <a:r>
              <a:rPr b="1" lang="tr-TR" sz="1000" spc="-1" strike="noStrike">
                <a:latin typeface="Arial"/>
              </a:rPr>
              <a:t>aptt ve PT(INR) Üzerindeki Etki;</a:t>
            </a:r>
            <a:r>
              <a:rPr b="0" lang="tr-TR" sz="1000" spc="-1" strike="noStrike">
                <a:latin typeface="Arial"/>
              </a:rPr>
              <a:t>Bu testler pıhtılaşma faktörlerinin (FaktörII,V,VII,VIII,IX,X vb) aktivitesini ölçer.</a:t>
            </a:r>
            <a:endParaRPr b="0" lang="tr-TR" sz="1000" spc="-1" strike="noStrike">
              <a:latin typeface="Arial"/>
            </a:endParaRPr>
          </a:p>
          <a:p>
            <a:pPr>
              <a:lnSpc>
                <a:spcPct val="100000"/>
              </a:lnSpc>
            </a:pPr>
            <a:r>
              <a:rPr b="0" lang="tr-TR" sz="1000" spc="-1" strike="noStrike">
                <a:latin typeface="Arial"/>
              </a:rPr>
              <a:t>TPE sonrası bu faktörlerin çoğu uzaklaştırılacağı için aptt VE PT süreleri belirgin şekilde uzar.Tek seans sonunda aptt normal değerin 2-3 katına yükselebilir.</a:t>
            </a:r>
            <a:endParaRPr b="0" lang="tr-TR" sz="1000" spc="-1" strike="noStrike">
              <a:latin typeface="Arial"/>
            </a:endParaRPr>
          </a:p>
          <a:p>
            <a:pPr>
              <a:lnSpc>
                <a:spcPct val="100000"/>
              </a:lnSpc>
            </a:pPr>
            <a:endParaRPr b="0" lang="tr-TR" sz="1000" spc="-1" strike="noStrike">
              <a:latin typeface="Arial"/>
            </a:endParaRPr>
          </a:p>
          <a:p>
            <a:pPr>
              <a:lnSpc>
                <a:spcPct val="100000"/>
              </a:lnSpc>
            </a:pPr>
            <a:r>
              <a:rPr b="0" lang="tr-TR" sz="1000" spc="-1" strike="noStrike">
                <a:latin typeface="Arial"/>
              </a:rPr>
              <a:t>Diğer tüm koagülasyon proteinleri (Protein C,Protein S,Antitrombin III) benzer şekilde %60-70 oranında azalır.</a:t>
            </a:r>
            <a:endParaRPr b="0" lang="tr-TR" sz="1000" spc="-1" strike="noStrike">
              <a:latin typeface="Arial"/>
            </a:endParaRPr>
          </a:p>
          <a:p>
            <a:pPr>
              <a:lnSpc>
                <a:spcPct val="100000"/>
              </a:lnSpc>
            </a:pPr>
            <a:r>
              <a:rPr b="0" lang="tr-TR" sz="1000" spc="-1" strike="noStrike">
                <a:latin typeface="Arial"/>
              </a:rPr>
              <a:t>Aktif bir kanama ,hepatik yetmezlik yoksa hemostas bu kayıpları kompanse edebilir.Ancak her gün tekrarlayan veya yüksek volümlü işlemlerde bu denge bozulur,koagülasyon takibi önerilir.</a:t>
            </a:r>
            <a:endParaRPr b="0" lang="tr-TR" sz="1000" spc="-1" strike="noStrike">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00" name="Resim 5_17" descr="metin, çizgi film, iş kartı, logo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401" name="CustomShape 1"/>
          <p:cNvSpPr/>
          <p:nvPr/>
        </p:nvSpPr>
        <p:spPr>
          <a:xfrm>
            <a:off x="685800" y="1597680"/>
            <a:ext cx="7769880" cy="1100160"/>
          </a:xfrm>
          <a:prstGeom prst="rect">
            <a:avLst/>
          </a:prstGeom>
          <a:noFill/>
          <a:ln>
            <a:noFill/>
          </a:ln>
        </p:spPr>
        <p:style>
          <a:lnRef idx="0"/>
          <a:fillRef idx="0"/>
          <a:effectRef idx="0"/>
          <a:fontRef idx="minor"/>
        </p:style>
      </p:sp>
      <p:sp>
        <p:nvSpPr>
          <p:cNvPr id="402" name="CustomShape 2"/>
          <p:cNvSpPr/>
          <p:nvPr/>
        </p:nvSpPr>
        <p:spPr>
          <a:xfrm>
            <a:off x="1371600" y="2914560"/>
            <a:ext cx="6398280" cy="1311840"/>
          </a:xfrm>
          <a:prstGeom prst="rect">
            <a:avLst/>
          </a:prstGeom>
          <a:noFill/>
          <a:ln>
            <a:noFill/>
          </a:ln>
        </p:spPr>
        <p:style>
          <a:lnRef idx="0"/>
          <a:fillRef idx="0"/>
          <a:effectRef idx="0"/>
          <a:fontRef idx="minor"/>
        </p:style>
      </p:sp>
      <p:sp>
        <p:nvSpPr>
          <p:cNvPr id="403" name="CustomShape 3"/>
          <p:cNvSpPr/>
          <p:nvPr/>
        </p:nvSpPr>
        <p:spPr>
          <a:xfrm>
            <a:off x="457200" y="205920"/>
            <a:ext cx="8227080" cy="85464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2600" spc="-1" strike="noStrike">
                <a:solidFill>
                  <a:srgbClr val="000000"/>
                </a:solidFill>
                <a:latin typeface="Arial"/>
                <a:ea typeface="DejaVu Sans"/>
              </a:rPr>
              <a:t>Aferez ve Kalsiyum</a:t>
            </a:r>
            <a:endParaRPr b="0" lang="tr-TR" sz="2600" spc="-1" strike="noStrike">
              <a:latin typeface="Arial"/>
            </a:endParaRPr>
          </a:p>
        </p:txBody>
      </p:sp>
      <p:sp>
        <p:nvSpPr>
          <p:cNvPr id="404" name="CustomShape 4"/>
          <p:cNvSpPr/>
          <p:nvPr/>
        </p:nvSpPr>
        <p:spPr>
          <a:xfrm>
            <a:off x="457200" y="1203480"/>
            <a:ext cx="8227440" cy="2981160"/>
          </a:xfrm>
          <a:prstGeom prst="rect">
            <a:avLst/>
          </a:prstGeom>
          <a:noFill/>
          <a:ln>
            <a:noFill/>
          </a:ln>
        </p:spPr>
        <p:style>
          <a:lnRef idx="0"/>
          <a:fillRef idx="0"/>
          <a:effectRef idx="0"/>
          <a:fontRef idx="minor"/>
        </p:style>
        <p:txBody>
          <a:bodyPr lIns="0" rIns="0" tIns="0" bIns="0" anchor="ctr">
            <a:noAutofit/>
          </a:bodyPr>
          <a:p>
            <a:pPr>
              <a:lnSpc>
                <a:spcPct val="100000"/>
              </a:lnSpc>
            </a:pPr>
            <a:endParaRPr b="0" lang="tr-TR" sz="1800" spc="-1" strike="noStrike">
              <a:latin typeface="Arial"/>
            </a:endParaRPr>
          </a:p>
          <a:p>
            <a:pPr marL="216000" indent="-214200">
              <a:lnSpc>
                <a:spcPct val="100000"/>
              </a:lnSpc>
              <a:buClr>
                <a:srgbClr val="000000"/>
              </a:buClr>
              <a:buSzPct val="45000"/>
              <a:buFont typeface="Wingdings" charset="2"/>
              <a:buChar char=""/>
            </a:pPr>
            <a:r>
              <a:rPr b="0" lang="tr-TR" sz="1800" spc="-1" strike="noStrike">
                <a:solidFill>
                  <a:srgbClr val="000000"/>
                </a:solidFill>
                <a:latin typeface="Arial"/>
                <a:ea typeface="DejaVu Sans"/>
              </a:rPr>
              <a:t>Aferez işlemi sırasında kullanılan sitrat,kandaki iyonize kalsiyuma bağlanır.(Şelasyon)</a:t>
            </a:r>
            <a:endParaRPr b="0" lang="tr-TR" sz="1800" spc="-1" strike="noStrike">
              <a:latin typeface="Arial"/>
            </a:endParaRPr>
          </a:p>
          <a:p>
            <a:pPr marL="216000" indent="-214200">
              <a:lnSpc>
                <a:spcPct val="100000"/>
              </a:lnSpc>
              <a:buClr>
                <a:srgbClr val="000000"/>
              </a:buClr>
              <a:buSzPct val="45000"/>
              <a:buFont typeface="Wingdings" charset="2"/>
              <a:buChar char=""/>
            </a:pPr>
            <a:r>
              <a:rPr b="0" lang="tr-TR" sz="1800" spc="-1" strike="noStrike">
                <a:solidFill>
                  <a:srgbClr val="000000"/>
                </a:solidFill>
                <a:latin typeface="Arial"/>
                <a:ea typeface="DejaVu Sans"/>
              </a:rPr>
              <a:t>İyonize kalsiyumun düşmesi sonucu hastada hipokalsemik bulgular görülebilir.(Sinir ve kaslarda uyarılma,yüzde tikler,kas spazmları,parestezi,tetani,huzursuzluk,ajitasyon)</a:t>
            </a:r>
            <a:endParaRPr b="0" lang="tr-TR" sz="1800" spc="-1" strike="noStrike">
              <a:latin typeface="Arial"/>
            </a:endParaRPr>
          </a:p>
          <a:p>
            <a:pPr marL="216000" indent="-214200">
              <a:lnSpc>
                <a:spcPct val="100000"/>
              </a:lnSpc>
              <a:buClr>
                <a:srgbClr val="000000"/>
              </a:buClr>
              <a:buSzPct val="45000"/>
              <a:buFont typeface="Wingdings" charset="2"/>
              <a:buChar char=""/>
            </a:pPr>
            <a:r>
              <a:rPr b="0" lang="tr-TR" sz="1800" spc="-1" strike="noStrike">
                <a:solidFill>
                  <a:srgbClr val="000000"/>
                </a:solidFill>
                <a:latin typeface="Arial"/>
                <a:ea typeface="DejaVu Sans"/>
              </a:rPr>
              <a:t>İşlemde antikoagülan olarak sitrat kullanılmasa bile replasman sıvısı olarak kullanılan TDP’nin hazırlığında eklenen sitrat yine hastada şelasyona sebep olabilir.</a:t>
            </a:r>
            <a:endParaRPr b="0" lang="tr-TR" sz="1800" spc="-1" strike="noStrike">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05" name="Resim 5_7" descr="çizgi film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406" name="CustomShape 1"/>
          <p:cNvSpPr/>
          <p:nvPr/>
        </p:nvSpPr>
        <p:spPr>
          <a:xfrm>
            <a:off x="685800" y="1597680"/>
            <a:ext cx="7769880" cy="1100160"/>
          </a:xfrm>
          <a:prstGeom prst="rect">
            <a:avLst/>
          </a:prstGeom>
          <a:noFill/>
          <a:ln>
            <a:noFill/>
          </a:ln>
        </p:spPr>
        <p:style>
          <a:lnRef idx="0"/>
          <a:fillRef idx="0"/>
          <a:effectRef idx="0"/>
          <a:fontRef idx="minor"/>
        </p:style>
      </p:sp>
      <p:sp>
        <p:nvSpPr>
          <p:cNvPr id="407" name="CustomShape 2"/>
          <p:cNvSpPr/>
          <p:nvPr/>
        </p:nvSpPr>
        <p:spPr>
          <a:xfrm>
            <a:off x="1371600" y="2914560"/>
            <a:ext cx="6398280" cy="1311840"/>
          </a:xfrm>
          <a:prstGeom prst="rect">
            <a:avLst/>
          </a:prstGeom>
          <a:noFill/>
          <a:ln>
            <a:noFill/>
          </a:ln>
        </p:spPr>
        <p:style>
          <a:lnRef idx="0"/>
          <a:fillRef idx="0"/>
          <a:effectRef idx="0"/>
          <a:fontRef idx="minor"/>
        </p:style>
      </p:sp>
      <p:pic>
        <p:nvPicPr>
          <p:cNvPr id="408" name="Resim 5_28" descr=""/>
          <p:cNvPicPr/>
          <p:nvPr/>
        </p:nvPicPr>
        <p:blipFill>
          <a:blip r:embed="rId2"/>
          <a:srcRect l="20236" t="21550" r="48463" b="7839"/>
          <a:stretch/>
        </p:blipFill>
        <p:spPr>
          <a:xfrm>
            <a:off x="1296000" y="1008000"/>
            <a:ext cx="2446560" cy="2657880"/>
          </a:xfrm>
          <a:prstGeom prst="rect">
            <a:avLst/>
          </a:prstGeom>
          <a:ln>
            <a:noFill/>
          </a:ln>
          <a:effectLst>
            <a:outerShdw algn="tl" blurRad="292100" dir="2700000" dist="138479" rotWithShape="0">
              <a:srgbClr val="333333">
                <a:alpha val="65000"/>
              </a:srgbClr>
            </a:outerShdw>
          </a:effectLst>
        </p:spPr>
      </p:pic>
      <p:pic>
        <p:nvPicPr>
          <p:cNvPr id="409" name="Resim 4_1" descr=""/>
          <p:cNvPicPr/>
          <p:nvPr/>
        </p:nvPicPr>
        <p:blipFill>
          <a:blip r:embed="rId3"/>
          <a:srcRect l="21047" t="20337" r="48015" b="5637"/>
          <a:stretch/>
        </p:blipFill>
        <p:spPr>
          <a:xfrm>
            <a:off x="4475520" y="1008000"/>
            <a:ext cx="2363040" cy="2590560"/>
          </a:xfrm>
          <a:prstGeom prst="rect">
            <a:avLst/>
          </a:prstGeom>
          <a:ln>
            <a:noFill/>
          </a:ln>
          <a:effectLst>
            <a:outerShdw algn="tl" blurRad="292100" dir="2700000" dist="138479" rotWithShape="0">
              <a:srgbClr val="333333">
                <a:alpha val="65000"/>
              </a:srgbClr>
            </a:outerShdw>
          </a:effectLst>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10" name="Resim 5_4" descr="çizgi film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411" name="CustomShape 1"/>
          <p:cNvSpPr/>
          <p:nvPr/>
        </p:nvSpPr>
        <p:spPr>
          <a:xfrm>
            <a:off x="685800" y="1597680"/>
            <a:ext cx="7769880" cy="1100160"/>
          </a:xfrm>
          <a:prstGeom prst="rect">
            <a:avLst/>
          </a:prstGeom>
          <a:noFill/>
          <a:ln>
            <a:noFill/>
          </a:ln>
        </p:spPr>
        <p:style>
          <a:lnRef idx="0"/>
          <a:fillRef idx="0"/>
          <a:effectRef idx="0"/>
          <a:fontRef idx="minor"/>
        </p:style>
      </p:sp>
      <p:sp>
        <p:nvSpPr>
          <p:cNvPr id="412" name="CustomShape 2"/>
          <p:cNvSpPr/>
          <p:nvPr/>
        </p:nvSpPr>
        <p:spPr>
          <a:xfrm>
            <a:off x="1371600" y="2914560"/>
            <a:ext cx="6398280" cy="1311840"/>
          </a:xfrm>
          <a:prstGeom prst="rect">
            <a:avLst/>
          </a:prstGeom>
          <a:noFill/>
          <a:ln>
            <a:noFill/>
          </a:ln>
        </p:spPr>
        <p:style>
          <a:lnRef idx="0"/>
          <a:fillRef idx="0"/>
          <a:effectRef idx="0"/>
          <a:fontRef idx="minor"/>
        </p:style>
      </p:sp>
      <p:sp>
        <p:nvSpPr>
          <p:cNvPr id="413" name="CustomShape 3"/>
          <p:cNvSpPr/>
          <p:nvPr/>
        </p:nvSpPr>
        <p:spPr>
          <a:xfrm>
            <a:off x="457200" y="205200"/>
            <a:ext cx="8227440" cy="856800"/>
          </a:xfrm>
          <a:prstGeom prst="rect">
            <a:avLst/>
          </a:prstGeom>
          <a:noFill/>
          <a:ln>
            <a:noFill/>
          </a:ln>
        </p:spPr>
        <p:style>
          <a:lnRef idx="0"/>
          <a:fillRef idx="0"/>
          <a:effectRef idx="0"/>
          <a:fontRef idx="minor"/>
        </p:style>
        <p:txBody>
          <a:bodyPr lIns="0" rIns="0" tIns="0" bIns="0" anchor="ctr">
            <a:noAutofit/>
          </a:bodyPr>
          <a:p>
            <a:pPr algn="ctr">
              <a:lnSpc>
                <a:spcPct val="90000"/>
              </a:lnSpc>
            </a:pPr>
            <a:r>
              <a:rPr b="1" lang="tr-TR" sz="1600" spc="-1" strike="noStrike">
                <a:solidFill>
                  <a:srgbClr val="000000"/>
                </a:solidFill>
                <a:latin typeface="Arial"/>
                <a:ea typeface="DejaVu Sans"/>
              </a:rPr>
              <a:t>KLİNİK YÖNETİM</a:t>
            </a:r>
            <a:endParaRPr b="0" lang="tr-TR" sz="1600" spc="-1" strike="noStrike">
              <a:latin typeface="Arial"/>
            </a:endParaRPr>
          </a:p>
        </p:txBody>
      </p:sp>
      <p:sp>
        <p:nvSpPr>
          <p:cNvPr id="414" name="CustomShape 4"/>
          <p:cNvSpPr/>
          <p:nvPr/>
        </p:nvSpPr>
        <p:spPr>
          <a:xfrm>
            <a:off x="360000" y="1224000"/>
            <a:ext cx="8227440" cy="3188880"/>
          </a:xfrm>
          <a:prstGeom prst="rect">
            <a:avLst/>
          </a:prstGeom>
          <a:noFill/>
          <a:ln>
            <a:noFill/>
          </a:ln>
        </p:spPr>
        <p:style>
          <a:lnRef idx="0"/>
          <a:fillRef idx="0"/>
          <a:effectRef idx="0"/>
          <a:fontRef idx="minor"/>
        </p:style>
        <p:txBody>
          <a:bodyPr lIns="0" rIns="0" tIns="0" bIns="0" anchor="ctr">
            <a:noAutofit/>
          </a:bodyPr>
          <a:p>
            <a:pPr>
              <a:lnSpc>
                <a:spcPct val="90000"/>
              </a:lnSpc>
              <a:spcBef>
                <a:spcPts val="1001"/>
              </a:spcBef>
            </a:pPr>
            <a:r>
              <a:rPr b="1" lang="tr-TR" sz="1800" spc="-1" strike="noStrike">
                <a:solidFill>
                  <a:srgbClr val="000000"/>
                </a:solidFill>
                <a:latin typeface="Arial"/>
                <a:ea typeface="DejaVu Sans"/>
              </a:rPr>
              <a:t>Kalsiyum Fraksiyonları</a:t>
            </a:r>
            <a:endParaRPr b="0" lang="tr-TR" sz="1800" spc="-1" strike="noStrike">
              <a:latin typeface="Arial"/>
            </a:endParaRPr>
          </a:p>
          <a:p>
            <a:pPr>
              <a:lnSpc>
                <a:spcPct val="90000"/>
              </a:lnSpc>
              <a:spcBef>
                <a:spcPts val="1001"/>
              </a:spcBef>
            </a:pPr>
            <a:r>
              <a:rPr b="0" i="1" lang="tr-TR" sz="1800" spc="-1" strike="noStrike">
                <a:solidFill>
                  <a:srgbClr val="000000"/>
                </a:solidFill>
                <a:latin typeface="Arial"/>
                <a:ea typeface="DejaVu Sans"/>
              </a:rPr>
              <a:t> </a:t>
            </a:r>
            <a:r>
              <a:rPr b="0" i="1" lang="tr-TR" sz="1800" spc="-1" strike="noStrike">
                <a:solidFill>
                  <a:srgbClr val="000000"/>
                </a:solidFill>
                <a:latin typeface="Arial"/>
                <a:ea typeface="DejaVu Sans"/>
              </a:rPr>
              <a:t>İ</a:t>
            </a:r>
            <a:r>
              <a:rPr b="1" i="1" lang="tr-TR" sz="1800" spc="-1" strike="noStrike" u="sng">
                <a:solidFill>
                  <a:srgbClr val="000000"/>
                </a:solidFill>
                <a:uFillTx/>
                <a:latin typeface="Arial"/>
                <a:ea typeface="DejaVu Sans"/>
              </a:rPr>
              <a:t>yonize form klinik belirleyicidir.</a:t>
            </a:r>
            <a:endParaRPr b="0" lang="tr-TR" sz="1800" spc="-1" strike="noStrike">
              <a:latin typeface="Arial"/>
            </a:endParaRPr>
          </a:p>
          <a:p>
            <a:pPr>
              <a:lnSpc>
                <a:spcPct val="90000"/>
              </a:lnSpc>
              <a:spcBef>
                <a:spcPts val="1001"/>
              </a:spcBef>
            </a:pPr>
            <a:r>
              <a:rPr b="0" lang="tr-TR" sz="1800" spc="-1" strike="noStrike">
                <a:solidFill>
                  <a:srgbClr val="000000"/>
                </a:solidFill>
                <a:latin typeface="Arial"/>
                <a:ea typeface="DejaVu Sans"/>
              </a:rPr>
              <a:t>Albümin düzeyleri total kalsiyum ölçümlerini etkiler (albümin düşükse total Ca yanlış düşük görünebilir).</a:t>
            </a:r>
            <a:endParaRPr b="0" lang="tr-TR" sz="1800" spc="-1" strike="noStrike">
              <a:latin typeface="Arial"/>
            </a:endParaRPr>
          </a:p>
          <a:p>
            <a:pPr>
              <a:lnSpc>
                <a:spcPct val="90000"/>
              </a:lnSpc>
              <a:spcBef>
                <a:spcPts val="1001"/>
              </a:spcBef>
            </a:pPr>
            <a:r>
              <a:rPr b="1" lang="tr-TR" sz="1800" spc="-1" strike="noStrike">
                <a:solidFill>
                  <a:srgbClr val="000000"/>
                </a:solidFill>
                <a:latin typeface="Arial"/>
                <a:ea typeface="DejaVu Sans"/>
              </a:rPr>
              <a:t>Kalsiyum Takviyesi</a:t>
            </a:r>
            <a:endParaRPr b="0" lang="tr-TR" sz="1800" spc="-1" strike="noStrike">
              <a:latin typeface="Arial"/>
            </a:endParaRPr>
          </a:p>
          <a:p>
            <a:pPr>
              <a:lnSpc>
                <a:spcPct val="90000"/>
              </a:lnSpc>
              <a:spcBef>
                <a:spcPts val="1001"/>
              </a:spcBef>
            </a:pPr>
            <a:r>
              <a:rPr b="1" lang="tr-TR" sz="1800" spc="-1" strike="noStrike">
                <a:solidFill>
                  <a:srgbClr val="000000"/>
                </a:solidFill>
                <a:latin typeface="Arial"/>
                <a:ea typeface="DejaVu Sans"/>
              </a:rPr>
              <a:t>Profilaktik oral Ca</a:t>
            </a:r>
            <a:r>
              <a:rPr b="0" lang="tr-TR" sz="1800" spc="-1" strike="noStrike">
                <a:solidFill>
                  <a:srgbClr val="000000"/>
                </a:solidFill>
                <a:latin typeface="Arial"/>
                <a:ea typeface="DejaVu Sans"/>
              </a:rPr>
              <a:t>: hipokalsemi semptomlarını azaltabilir.</a:t>
            </a:r>
            <a:endParaRPr b="0" lang="tr-TR" sz="1800" spc="-1" strike="noStrike">
              <a:latin typeface="Arial"/>
            </a:endParaRPr>
          </a:p>
          <a:p>
            <a:pPr>
              <a:lnSpc>
                <a:spcPct val="90000"/>
              </a:lnSpc>
              <a:spcBef>
                <a:spcPts val="1001"/>
              </a:spcBef>
            </a:pPr>
            <a:r>
              <a:rPr b="1" lang="tr-TR" sz="1800" spc="-1" strike="noStrike">
                <a:solidFill>
                  <a:srgbClr val="000000"/>
                </a:solidFill>
                <a:latin typeface="Arial"/>
                <a:ea typeface="DejaVu Sans"/>
              </a:rPr>
              <a:t>İntravenöz Ca</a:t>
            </a:r>
            <a:r>
              <a:rPr b="0" lang="tr-TR" sz="1800" spc="-1" strike="noStrike">
                <a:solidFill>
                  <a:srgbClr val="000000"/>
                </a:solidFill>
                <a:latin typeface="Arial"/>
                <a:ea typeface="DejaVu Sans"/>
              </a:rPr>
              <a:t> (glukonat veya klorür): ciddi semptomlarda önerilir.</a:t>
            </a:r>
            <a:endParaRPr b="0" lang="tr-TR" sz="1800" spc="-1" strike="noStrike">
              <a:latin typeface="Arial"/>
            </a:endParaRPr>
          </a:p>
          <a:p>
            <a:pPr>
              <a:lnSpc>
                <a:spcPct val="90000"/>
              </a:lnSpc>
              <a:spcBef>
                <a:spcPts val="1001"/>
              </a:spcBef>
            </a:pPr>
            <a:r>
              <a:rPr b="0" lang="tr-TR" sz="1800" spc="-1" strike="noStrike">
                <a:solidFill>
                  <a:srgbClr val="000000"/>
                </a:solidFill>
                <a:latin typeface="Arial"/>
                <a:ea typeface="DejaVu Sans"/>
              </a:rPr>
              <a:t>Çoğu merkezin yaklaşımı: </a:t>
            </a:r>
            <a:r>
              <a:rPr b="1" lang="tr-TR" sz="1800" spc="-1" strike="noStrike">
                <a:solidFill>
                  <a:srgbClr val="000000"/>
                </a:solidFill>
                <a:latin typeface="Arial"/>
                <a:ea typeface="DejaVu Sans"/>
              </a:rPr>
              <a:t>semptom gelişimi sonrası Ca replasmanı</a:t>
            </a:r>
            <a:r>
              <a:rPr b="0" lang="tr-TR" sz="1800" spc="-1" strike="noStrike">
                <a:solidFill>
                  <a:srgbClr val="000000"/>
                </a:solidFill>
                <a:latin typeface="Arial"/>
                <a:ea typeface="DejaVu Sans"/>
              </a:rPr>
              <a:t>, profilaktik yerine bireysel strateji.</a:t>
            </a:r>
            <a:endParaRPr b="0" lang="tr-TR" sz="1800" spc="-1" strike="noStrike">
              <a:latin typeface="Arial"/>
            </a:endParaRPr>
          </a:p>
          <a:p>
            <a:pPr>
              <a:lnSpc>
                <a:spcPct val="90000"/>
              </a:lnSpc>
              <a:spcBef>
                <a:spcPts val="1001"/>
              </a:spcBef>
            </a:pPr>
            <a:endParaRPr b="0" lang="tr-TR" sz="1800" spc="-1" strike="noStrike">
              <a:latin typeface="Arial"/>
            </a:endParaRPr>
          </a:p>
        </p:txBody>
      </p:sp>
      <p:pic>
        <p:nvPicPr>
          <p:cNvPr id="415" name="Resim 3_1" descr=""/>
          <p:cNvPicPr/>
          <p:nvPr/>
        </p:nvPicPr>
        <p:blipFill>
          <a:blip r:embed="rId2"/>
          <a:srcRect l="20702" t="5896" r="22252" b="14700"/>
          <a:stretch/>
        </p:blipFill>
        <p:spPr>
          <a:xfrm>
            <a:off x="6064560" y="144000"/>
            <a:ext cx="2286000" cy="1654560"/>
          </a:xfrm>
          <a:prstGeom prst="rect">
            <a:avLst/>
          </a:prstGeom>
          <a:ln>
            <a:noFill/>
          </a:ln>
        </p:spPr>
      </p:pic>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16" name="Resim 5_16" descr="metin, çizgi film, iş kartı, logo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417" name="CustomShape 1"/>
          <p:cNvSpPr/>
          <p:nvPr/>
        </p:nvSpPr>
        <p:spPr>
          <a:xfrm>
            <a:off x="685800" y="1597680"/>
            <a:ext cx="7769880" cy="1100160"/>
          </a:xfrm>
          <a:prstGeom prst="rect">
            <a:avLst/>
          </a:prstGeom>
          <a:noFill/>
          <a:ln>
            <a:noFill/>
          </a:ln>
        </p:spPr>
        <p:style>
          <a:lnRef idx="0"/>
          <a:fillRef idx="0"/>
          <a:effectRef idx="0"/>
          <a:fontRef idx="minor"/>
        </p:style>
      </p:sp>
      <p:sp>
        <p:nvSpPr>
          <p:cNvPr id="418" name="CustomShape 2"/>
          <p:cNvSpPr/>
          <p:nvPr/>
        </p:nvSpPr>
        <p:spPr>
          <a:xfrm>
            <a:off x="1371600" y="2914560"/>
            <a:ext cx="6398280" cy="1311840"/>
          </a:xfrm>
          <a:prstGeom prst="rect">
            <a:avLst/>
          </a:prstGeom>
          <a:noFill/>
          <a:ln>
            <a:noFill/>
          </a:ln>
        </p:spPr>
        <p:style>
          <a:lnRef idx="0"/>
          <a:fillRef idx="0"/>
          <a:effectRef idx="0"/>
          <a:fontRef idx="minor"/>
        </p:style>
      </p:sp>
      <p:sp>
        <p:nvSpPr>
          <p:cNvPr id="419" name="CustomShape 3"/>
          <p:cNvSpPr/>
          <p:nvPr/>
        </p:nvSpPr>
        <p:spPr>
          <a:xfrm>
            <a:off x="457200" y="205920"/>
            <a:ext cx="8227080" cy="85464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2000" spc="-1" strike="noStrike">
                <a:solidFill>
                  <a:srgbClr val="000000"/>
                </a:solidFill>
                <a:latin typeface="Arial"/>
                <a:ea typeface="DejaVu Sans"/>
              </a:rPr>
              <a:t>Replasman Sıvısı Olarak </a:t>
            </a:r>
            <a:r>
              <a:rPr b="0" i="1" lang="tr-TR" sz="2000" spc="-1" strike="noStrike">
                <a:solidFill>
                  <a:srgbClr val="000000"/>
                </a:solidFill>
                <a:latin typeface="Arial"/>
                <a:ea typeface="DejaVu Sans"/>
              </a:rPr>
              <a:t>Albümin</a:t>
            </a:r>
            <a:endParaRPr b="0" lang="tr-TR" sz="2000" spc="-1" strike="noStrike">
              <a:latin typeface="Arial"/>
            </a:endParaRPr>
          </a:p>
        </p:txBody>
      </p:sp>
      <p:sp>
        <p:nvSpPr>
          <p:cNvPr id="420" name="CustomShape 4"/>
          <p:cNvSpPr/>
          <p:nvPr/>
        </p:nvSpPr>
        <p:spPr>
          <a:xfrm>
            <a:off x="457200" y="1203480"/>
            <a:ext cx="8227440" cy="2981160"/>
          </a:xfrm>
          <a:prstGeom prst="rect">
            <a:avLst/>
          </a:prstGeom>
          <a:noFill/>
          <a:ln>
            <a:noFill/>
          </a:ln>
        </p:spPr>
        <p:style>
          <a:lnRef idx="0"/>
          <a:fillRef idx="0"/>
          <a:effectRef idx="0"/>
          <a:fontRef idx="minor"/>
        </p:style>
        <p:txBody>
          <a:bodyPr lIns="0" rIns="0" tIns="0" bIns="0" anchor="ctr">
            <a:noAutofit/>
          </a:bodyPr>
          <a:p>
            <a:pPr>
              <a:lnSpc>
                <a:spcPct val="100000"/>
              </a:lnSpc>
            </a:pPr>
            <a:endParaRPr b="0" lang="tr-TR" sz="1800" spc="-1" strike="noStrike">
              <a:latin typeface="Arial"/>
            </a:endParaRPr>
          </a:p>
          <a:p>
            <a:pPr>
              <a:lnSpc>
                <a:spcPct val="100000"/>
              </a:lnSpc>
            </a:pPr>
            <a:r>
              <a:rPr b="0" lang="tr-TR" sz="1200" spc="-1" strike="noStrike">
                <a:solidFill>
                  <a:srgbClr val="000000"/>
                </a:solidFill>
                <a:latin typeface="Arial"/>
                <a:ea typeface="DejaVu Sans"/>
              </a:rPr>
              <a:t>TPE işleminde Albümin TDP ye göre daha steril ve kontrollüdür.Ancak tümüyle ihtiyaçları</a:t>
            </a:r>
            <a:endParaRPr b="0" lang="tr-TR" sz="1200" spc="-1" strike="noStrike">
              <a:latin typeface="Arial"/>
            </a:endParaRPr>
          </a:p>
          <a:p>
            <a:pPr>
              <a:lnSpc>
                <a:spcPct val="100000"/>
              </a:lnSpc>
            </a:pPr>
            <a:r>
              <a:rPr b="0" lang="tr-TR" sz="1200" spc="-1" strike="noStrike">
                <a:solidFill>
                  <a:srgbClr val="000000"/>
                </a:solidFill>
                <a:latin typeface="Arial"/>
                <a:ea typeface="DejaVu Sans"/>
              </a:rPr>
              <a:t> </a:t>
            </a:r>
            <a:r>
              <a:rPr b="0" lang="tr-TR" sz="1200" spc="-1" strike="noStrike">
                <a:solidFill>
                  <a:srgbClr val="000000"/>
                </a:solidFill>
                <a:latin typeface="Arial"/>
                <a:ea typeface="DejaVu Sans"/>
              </a:rPr>
              <a:t>karşılayan bir replasman sıvısı olduğunu söyleyemeyiz</a:t>
            </a:r>
            <a:endParaRPr b="0" lang="tr-TR" sz="1200" spc="-1" strike="noStrike">
              <a:latin typeface="Arial"/>
            </a:endParaRPr>
          </a:p>
          <a:p>
            <a:pPr>
              <a:lnSpc>
                <a:spcPct val="100000"/>
              </a:lnSpc>
            </a:pPr>
            <a:endParaRPr b="0" lang="tr-TR" sz="1200" spc="-1" strike="noStrike">
              <a:latin typeface="Arial"/>
            </a:endParaRPr>
          </a:p>
          <a:p>
            <a:pPr>
              <a:lnSpc>
                <a:spcPct val="100000"/>
              </a:lnSpc>
            </a:pPr>
            <a:endParaRPr b="0" lang="tr-TR" sz="1200" spc="-1" strike="noStrike">
              <a:latin typeface="Arial"/>
            </a:endParaRPr>
          </a:p>
          <a:p>
            <a:pPr>
              <a:lnSpc>
                <a:spcPct val="100000"/>
              </a:lnSpc>
            </a:pPr>
            <a:endParaRPr b="0" lang="tr-TR" sz="1200" spc="-1" strike="noStrike">
              <a:latin typeface="Arial"/>
            </a:endParaRPr>
          </a:p>
          <a:p>
            <a:pPr marL="216000" indent="-214200">
              <a:lnSpc>
                <a:spcPct val="100000"/>
              </a:lnSpc>
              <a:buClr>
                <a:srgbClr val="000000"/>
              </a:buClr>
              <a:buSzPct val="45000"/>
              <a:buFont typeface="Wingdings" charset="2"/>
              <a:buChar char=""/>
            </a:pPr>
            <a:r>
              <a:rPr b="0" i="1" lang="tr-TR" sz="1200" spc="-1" strike="noStrike">
                <a:solidFill>
                  <a:srgbClr val="000000"/>
                </a:solidFill>
                <a:latin typeface="Arial"/>
                <a:ea typeface="DejaVu Sans"/>
              </a:rPr>
              <a:t>Enfeksiyon</a:t>
            </a:r>
            <a:r>
              <a:rPr b="0" lang="tr-TR" sz="1200" spc="-1" strike="noStrike">
                <a:solidFill>
                  <a:srgbClr val="000000"/>
                </a:solidFill>
                <a:latin typeface="Arial"/>
                <a:ea typeface="DejaVu Sans"/>
              </a:rPr>
              <a:t> riski;pastörizasyon işlemden geçtiği için Hepatit,HIV gibi bulaş söz konusu</a:t>
            </a:r>
            <a:endParaRPr b="0" lang="tr-TR" sz="1200" spc="-1" strike="noStrike">
              <a:latin typeface="Arial"/>
            </a:endParaRPr>
          </a:p>
          <a:p>
            <a:pPr marL="216000" indent="-214200">
              <a:lnSpc>
                <a:spcPct val="100000"/>
              </a:lnSpc>
              <a:buClr>
                <a:srgbClr val="000000"/>
              </a:buClr>
              <a:buSzPct val="45000"/>
              <a:buFont typeface="Wingdings" charset="2"/>
              <a:buChar char=""/>
            </a:pPr>
            <a:r>
              <a:rPr b="0" lang="tr-TR" sz="1200" spc="-1" strike="noStrike">
                <a:solidFill>
                  <a:srgbClr val="000000"/>
                </a:solidFill>
                <a:latin typeface="Arial"/>
                <a:ea typeface="DejaVu Sans"/>
              </a:rPr>
              <a:t> </a:t>
            </a:r>
            <a:r>
              <a:rPr b="0" lang="tr-TR" sz="1200" spc="-1" strike="noStrike">
                <a:solidFill>
                  <a:srgbClr val="000000"/>
                </a:solidFill>
                <a:latin typeface="Arial"/>
                <a:ea typeface="DejaVu Sans"/>
              </a:rPr>
              <a:t>değildir</a:t>
            </a:r>
            <a:endParaRPr b="0" lang="tr-TR" sz="1200" spc="-1" strike="noStrike">
              <a:latin typeface="Arial"/>
            </a:endParaRPr>
          </a:p>
          <a:p>
            <a:pPr>
              <a:lnSpc>
                <a:spcPct val="100000"/>
              </a:lnSpc>
            </a:pPr>
            <a:endParaRPr b="0" lang="tr-TR" sz="1200" spc="-1" strike="noStrike">
              <a:latin typeface="Arial"/>
            </a:endParaRPr>
          </a:p>
          <a:p>
            <a:pPr>
              <a:lnSpc>
                <a:spcPct val="100000"/>
              </a:lnSpc>
            </a:pPr>
            <a:endParaRPr b="0" lang="tr-TR" sz="1200" spc="-1" strike="noStrike">
              <a:latin typeface="Arial"/>
            </a:endParaRPr>
          </a:p>
          <a:p>
            <a:pPr marL="216000" indent="-214200">
              <a:lnSpc>
                <a:spcPct val="100000"/>
              </a:lnSpc>
              <a:buClr>
                <a:srgbClr val="000000"/>
              </a:buClr>
              <a:buSzPct val="45000"/>
              <a:buFont typeface="Wingdings" charset="2"/>
              <a:buChar char=""/>
            </a:pPr>
            <a:r>
              <a:rPr b="0" i="1" lang="tr-TR" sz="1200" spc="-1" strike="noStrike">
                <a:solidFill>
                  <a:srgbClr val="000000"/>
                </a:solidFill>
                <a:latin typeface="Arial"/>
                <a:ea typeface="DejaVu Sans"/>
              </a:rPr>
              <a:t>Alerji riski</a:t>
            </a:r>
            <a:r>
              <a:rPr b="0" lang="tr-TR" sz="1200" spc="-1" strike="noStrike">
                <a:solidFill>
                  <a:srgbClr val="000000"/>
                </a:solidFill>
                <a:latin typeface="Arial"/>
                <a:ea typeface="DejaVu Sans"/>
              </a:rPr>
              <a:t> çok düşüktür;TDP deki yabancı proteinleri ve antikorları barındırmadığı için reaksiyon görülme olasılığı minimumdur.</a:t>
            </a:r>
            <a:endParaRPr b="0" lang="tr-TR" sz="1200" spc="-1" strike="noStrike">
              <a:latin typeface="Arial"/>
            </a:endParaRPr>
          </a:p>
          <a:p>
            <a:pPr>
              <a:lnSpc>
                <a:spcPct val="100000"/>
              </a:lnSpc>
            </a:pPr>
            <a:endParaRPr b="0" lang="tr-TR" sz="1200" spc="-1" strike="noStrike">
              <a:latin typeface="Arial"/>
            </a:endParaRPr>
          </a:p>
          <a:p>
            <a:pPr>
              <a:lnSpc>
                <a:spcPct val="100000"/>
              </a:lnSpc>
            </a:pPr>
            <a:endParaRPr b="0" lang="tr-TR" sz="1200" spc="-1" strike="noStrike">
              <a:latin typeface="Arial"/>
            </a:endParaRPr>
          </a:p>
          <a:p>
            <a:pPr marL="216000" indent="-214200">
              <a:lnSpc>
                <a:spcPct val="100000"/>
              </a:lnSpc>
              <a:buClr>
                <a:srgbClr val="000000"/>
              </a:buClr>
              <a:buSzPct val="45000"/>
              <a:buFont typeface="Wingdings" charset="2"/>
              <a:buChar char=""/>
            </a:pPr>
            <a:r>
              <a:rPr b="0" i="1" lang="tr-TR" sz="1200" spc="-1" strike="noStrike">
                <a:solidFill>
                  <a:srgbClr val="000000"/>
                </a:solidFill>
                <a:latin typeface="Arial"/>
                <a:ea typeface="DejaVu Sans"/>
              </a:rPr>
              <a:t>Sitrat etkileşim</a:t>
            </a:r>
            <a:r>
              <a:rPr b="0" lang="tr-TR" sz="1200" spc="-1" strike="noStrike">
                <a:solidFill>
                  <a:srgbClr val="000000"/>
                </a:solidFill>
                <a:latin typeface="Arial"/>
                <a:ea typeface="DejaVu Sans"/>
              </a:rPr>
              <a:t>i;TDP deki gibi sitrat içermediğinden hipokalsemik reaksiyonların görülmesi nadirdir.</a:t>
            </a:r>
            <a:endParaRPr b="0" lang="tr-TR" sz="1200" spc="-1" strike="noStrike">
              <a:latin typeface="Arial"/>
            </a:endParaRPr>
          </a:p>
          <a:p>
            <a:pPr>
              <a:lnSpc>
                <a:spcPct val="100000"/>
              </a:lnSpc>
            </a:pPr>
            <a:endParaRPr b="0" lang="tr-TR" sz="1200" spc="-1" strike="noStrike">
              <a:latin typeface="Arial"/>
            </a:endParaRPr>
          </a:p>
          <a:p>
            <a:pPr>
              <a:lnSpc>
                <a:spcPct val="100000"/>
              </a:lnSpc>
            </a:pPr>
            <a:endParaRPr b="0" lang="tr-TR" sz="1200" spc="-1" strike="noStrike">
              <a:latin typeface="Arial"/>
            </a:endParaRPr>
          </a:p>
          <a:p>
            <a:pPr marL="216000" indent="-214200">
              <a:lnSpc>
                <a:spcPct val="100000"/>
              </a:lnSpc>
              <a:buClr>
                <a:srgbClr val="000000"/>
              </a:buClr>
              <a:buSzPct val="45000"/>
              <a:buFont typeface="Wingdings" charset="2"/>
              <a:buChar char=""/>
            </a:pPr>
            <a:r>
              <a:rPr b="0" i="1" lang="tr-TR" sz="1200" spc="-1" strike="noStrike">
                <a:solidFill>
                  <a:srgbClr val="000000"/>
                </a:solidFill>
                <a:latin typeface="Arial"/>
                <a:ea typeface="DejaVu Sans"/>
              </a:rPr>
              <a:t>TRALI</a:t>
            </a:r>
            <a:r>
              <a:rPr b="0" lang="tr-TR" sz="1200" spc="-1" strike="noStrike">
                <a:solidFill>
                  <a:srgbClr val="000000"/>
                </a:solidFill>
                <a:latin typeface="Arial"/>
                <a:ea typeface="DejaVu Sans"/>
              </a:rPr>
              <a:t> tablosuna sebep olabilecek antikorları içermez</a:t>
            </a:r>
            <a:endParaRPr b="0" lang="tr-TR" sz="1200" spc="-1" strike="noStrike">
              <a:latin typeface="Arial"/>
            </a:endParaRPr>
          </a:p>
          <a:p>
            <a:pPr>
              <a:lnSpc>
                <a:spcPct val="100000"/>
              </a:lnSpc>
            </a:pPr>
            <a:r>
              <a:rPr b="0" lang="tr-TR" sz="1200" spc="-1" strike="noStrike">
                <a:solidFill>
                  <a:srgbClr val="000000"/>
                </a:solidFill>
                <a:latin typeface="Arial"/>
                <a:ea typeface="DejaVu Sans"/>
              </a:rPr>
              <a:t>.</a:t>
            </a:r>
            <a:endParaRPr b="0" lang="tr-TR" sz="1200" spc="-1" strike="noStrike">
              <a:latin typeface="Arial"/>
            </a:endParaRPr>
          </a:p>
        </p:txBody>
      </p:sp>
      <p:pic>
        <p:nvPicPr>
          <p:cNvPr id="421" name="Resim 3_0" descr=""/>
          <p:cNvPicPr/>
          <p:nvPr/>
        </p:nvPicPr>
        <p:blipFill>
          <a:blip r:embed="rId2"/>
          <a:stretch/>
        </p:blipFill>
        <p:spPr>
          <a:xfrm>
            <a:off x="6484320" y="652320"/>
            <a:ext cx="2442240" cy="2442240"/>
          </a:xfrm>
          <a:prstGeom prst="rect">
            <a:avLst/>
          </a:prstGeom>
          <a:ln>
            <a:noFill/>
          </a:ln>
        </p:spPr>
      </p:pic>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22" name="Resim 5_10" descr="metin, çizgi film, iş kartı, logo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423" name="CustomShape 1"/>
          <p:cNvSpPr/>
          <p:nvPr/>
        </p:nvSpPr>
        <p:spPr>
          <a:xfrm>
            <a:off x="685800" y="1597680"/>
            <a:ext cx="7769880" cy="1100160"/>
          </a:xfrm>
          <a:prstGeom prst="rect">
            <a:avLst/>
          </a:prstGeom>
          <a:noFill/>
          <a:ln>
            <a:noFill/>
          </a:ln>
        </p:spPr>
        <p:style>
          <a:lnRef idx="0"/>
          <a:fillRef idx="0"/>
          <a:effectRef idx="0"/>
          <a:fontRef idx="minor"/>
        </p:style>
      </p:sp>
      <p:sp>
        <p:nvSpPr>
          <p:cNvPr id="424" name="CustomShape 2"/>
          <p:cNvSpPr/>
          <p:nvPr/>
        </p:nvSpPr>
        <p:spPr>
          <a:xfrm>
            <a:off x="1371600" y="2914560"/>
            <a:ext cx="6398280" cy="1311840"/>
          </a:xfrm>
          <a:prstGeom prst="rect">
            <a:avLst/>
          </a:prstGeom>
          <a:noFill/>
          <a:ln>
            <a:noFill/>
          </a:ln>
        </p:spPr>
        <p:style>
          <a:lnRef idx="0"/>
          <a:fillRef idx="0"/>
          <a:effectRef idx="0"/>
          <a:fontRef idx="minor"/>
        </p:style>
      </p:sp>
      <p:sp>
        <p:nvSpPr>
          <p:cNvPr id="425" name="CustomShape 3"/>
          <p:cNvSpPr/>
          <p:nvPr/>
        </p:nvSpPr>
        <p:spPr>
          <a:xfrm>
            <a:off x="457200" y="205920"/>
            <a:ext cx="8227080" cy="85464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2600" spc="-1" strike="noStrike">
                <a:solidFill>
                  <a:srgbClr val="000000"/>
                </a:solidFill>
                <a:latin typeface="Arial"/>
                <a:ea typeface="DejaVu Sans"/>
              </a:rPr>
              <a:t>Replasman Sıvısı Olarak </a:t>
            </a:r>
            <a:r>
              <a:rPr b="0" i="1" lang="tr-TR" sz="2600" spc="-1" strike="noStrike">
                <a:solidFill>
                  <a:srgbClr val="000000"/>
                </a:solidFill>
                <a:latin typeface="Arial"/>
                <a:ea typeface="DejaVu Sans"/>
              </a:rPr>
              <a:t>Albümin</a:t>
            </a:r>
            <a:endParaRPr b="0" lang="tr-TR" sz="2600" spc="-1" strike="noStrike">
              <a:latin typeface="Arial"/>
            </a:endParaRPr>
          </a:p>
        </p:txBody>
      </p:sp>
      <p:sp>
        <p:nvSpPr>
          <p:cNvPr id="426" name="CustomShape 4"/>
          <p:cNvSpPr/>
          <p:nvPr/>
        </p:nvSpPr>
        <p:spPr>
          <a:xfrm>
            <a:off x="457200" y="1203480"/>
            <a:ext cx="8227440" cy="2981160"/>
          </a:xfrm>
          <a:prstGeom prst="rect">
            <a:avLst/>
          </a:prstGeom>
          <a:noFill/>
          <a:ln>
            <a:noFill/>
          </a:ln>
        </p:spPr>
        <p:style>
          <a:lnRef idx="0"/>
          <a:fillRef idx="0"/>
          <a:effectRef idx="0"/>
          <a:fontRef idx="minor"/>
        </p:style>
        <p:txBody>
          <a:bodyPr lIns="0" rIns="0" tIns="0" bIns="0" anchor="ctr">
            <a:noAutofit/>
          </a:bodyPr>
          <a:p>
            <a:pPr>
              <a:lnSpc>
                <a:spcPct val="100000"/>
              </a:lnSpc>
            </a:pPr>
            <a:endParaRPr b="0" lang="tr-TR" sz="1800" spc="-1" strike="noStrike">
              <a:latin typeface="Arial"/>
            </a:endParaRPr>
          </a:p>
          <a:p>
            <a:pPr marL="216000" indent="-214200">
              <a:lnSpc>
                <a:spcPct val="100000"/>
              </a:lnSpc>
              <a:buClr>
                <a:srgbClr val="000000"/>
              </a:buClr>
              <a:buSzPct val="45000"/>
              <a:buFont typeface="Wingdings" charset="2"/>
              <a:buChar char=""/>
            </a:pPr>
            <a:r>
              <a:rPr b="0" lang="tr-TR" sz="1200" spc="-1" strike="noStrike">
                <a:solidFill>
                  <a:srgbClr val="000000"/>
                </a:solidFill>
                <a:latin typeface="Arial"/>
                <a:ea typeface="DejaVu Sans"/>
              </a:rPr>
              <a:t>Albümin saf bir protein olduğu için plazmanın içerdiği pıhtılaşma faktörlerini içermez sık ya da yüksek volümlü işlemlerde kanama eğilimi görülebilir </a:t>
            </a:r>
            <a:endParaRPr b="0" lang="tr-TR" sz="1200" spc="-1" strike="noStrike">
              <a:latin typeface="Arial"/>
            </a:endParaRPr>
          </a:p>
          <a:p>
            <a:pPr marL="216000" indent="-214200">
              <a:lnSpc>
                <a:spcPct val="100000"/>
              </a:lnSpc>
              <a:buClr>
                <a:srgbClr val="000000"/>
              </a:buClr>
              <a:buSzPct val="45000"/>
              <a:buFont typeface="Wingdings" charset="2"/>
              <a:buChar char=""/>
            </a:pPr>
            <a:endParaRPr b="0" lang="tr-TR" sz="1200" spc="-1" strike="noStrike">
              <a:latin typeface="Arial"/>
            </a:endParaRPr>
          </a:p>
          <a:p>
            <a:pPr marL="216000" indent="-214200">
              <a:lnSpc>
                <a:spcPct val="100000"/>
              </a:lnSpc>
              <a:buClr>
                <a:srgbClr val="000000"/>
              </a:buClr>
              <a:buSzPct val="45000"/>
              <a:buFont typeface="Wingdings" charset="2"/>
              <a:buChar char=""/>
            </a:pPr>
            <a:r>
              <a:rPr b="0" lang="tr-TR" sz="1200" spc="-1" strike="noStrike">
                <a:solidFill>
                  <a:srgbClr val="000000"/>
                </a:solidFill>
                <a:latin typeface="Arial"/>
                <a:ea typeface="DejaVu Sans"/>
              </a:rPr>
              <a:t> </a:t>
            </a:r>
            <a:r>
              <a:rPr b="0" lang="tr-TR" sz="1200" spc="-1" strike="noStrike">
                <a:solidFill>
                  <a:srgbClr val="000000"/>
                </a:solidFill>
                <a:latin typeface="Arial"/>
                <a:ea typeface="DejaVu Sans"/>
              </a:rPr>
              <a:t>Hayati önem taşıyan proteazlardan ADAMTS13 içeriğinde bulunmaz,TTP gibi riskli hastalarda etkisizdir</a:t>
            </a:r>
            <a:endParaRPr b="0" lang="tr-TR" sz="1200" spc="-1" strike="noStrike">
              <a:latin typeface="Arial"/>
            </a:endParaRPr>
          </a:p>
          <a:p>
            <a:pPr marL="216000" indent="-214200">
              <a:lnSpc>
                <a:spcPct val="100000"/>
              </a:lnSpc>
              <a:buClr>
                <a:srgbClr val="000000"/>
              </a:buClr>
              <a:buSzPct val="45000"/>
              <a:buFont typeface="Wingdings" charset="2"/>
              <a:buChar char=""/>
            </a:pPr>
            <a:endParaRPr b="0" lang="tr-TR" sz="1200" spc="-1" strike="noStrike">
              <a:latin typeface="Arial"/>
            </a:endParaRPr>
          </a:p>
          <a:p>
            <a:pPr marL="216000" indent="-214200">
              <a:lnSpc>
                <a:spcPct val="100000"/>
              </a:lnSpc>
              <a:buClr>
                <a:srgbClr val="000000"/>
              </a:buClr>
              <a:buSzPct val="45000"/>
              <a:buFont typeface="Wingdings" charset="2"/>
              <a:buChar char=""/>
            </a:pPr>
            <a:r>
              <a:rPr b="0" lang="tr-TR" sz="1200" spc="-1" strike="noStrike">
                <a:solidFill>
                  <a:srgbClr val="000000"/>
                </a:solidFill>
                <a:latin typeface="Arial"/>
                <a:ea typeface="DejaVu Sans"/>
              </a:rPr>
              <a:t>Lipidemik Pankreatit nedeniyle TPE ihtiyacı olan hastalarda trigliseritleri parçalayan LipoproteinLipaz (LPL)enzimini içermediği için replasman sıvısı olarak etkisizdir.</a:t>
            </a:r>
            <a:endParaRPr b="0" lang="tr-TR" sz="1200" spc="-1" strike="noStrike">
              <a:latin typeface="Arial"/>
            </a:endParaRPr>
          </a:p>
          <a:p>
            <a:pPr>
              <a:lnSpc>
                <a:spcPct val="100000"/>
              </a:lnSpc>
            </a:pPr>
            <a:endParaRPr b="0" lang="tr-TR" sz="1200" spc="-1" strike="noStrike">
              <a:latin typeface="Arial"/>
            </a:endParaRPr>
          </a:p>
          <a:p>
            <a:pPr marL="216000" indent="-214200">
              <a:lnSpc>
                <a:spcPct val="100000"/>
              </a:lnSpc>
              <a:buClr>
                <a:srgbClr val="000000"/>
              </a:buClr>
              <a:buSzPct val="45000"/>
              <a:buFont typeface="Wingdings" charset="2"/>
              <a:buChar char=""/>
            </a:pPr>
            <a:r>
              <a:rPr b="0" lang="tr-TR" sz="1200" spc="-1" strike="noStrike">
                <a:solidFill>
                  <a:srgbClr val="000000"/>
                </a:solidFill>
                <a:latin typeface="Arial"/>
                <a:ea typeface="DejaVu Sans"/>
              </a:rPr>
              <a:t>Hastaya ait antikorları uzaklaştırır ama yerine yenisi konmaz.Bu da immün sistemin zayıflamasına  ve enfeksiyon riskinin doğmasına yol açabilir.</a:t>
            </a:r>
            <a:endParaRPr b="0" lang="tr-TR" sz="1200" spc="-1" strike="noStrike">
              <a:latin typeface="Arial"/>
            </a:endParaRPr>
          </a:p>
          <a:p>
            <a:pPr>
              <a:lnSpc>
                <a:spcPct val="100000"/>
              </a:lnSpc>
            </a:pPr>
            <a:endParaRPr b="0" lang="tr-TR" sz="1200" spc="-1" strike="noStrike">
              <a:latin typeface="Arial"/>
            </a:endParaRPr>
          </a:p>
          <a:p>
            <a:pPr marL="216000" indent="-214200">
              <a:lnSpc>
                <a:spcPct val="100000"/>
              </a:lnSpc>
              <a:buClr>
                <a:srgbClr val="000000"/>
              </a:buClr>
              <a:buSzPct val="45000"/>
              <a:buFont typeface="Wingdings" charset="2"/>
              <a:buChar char=""/>
            </a:pPr>
            <a:r>
              <a:rPr b="0" lang="tr-TR" sz="1200" spc="-1" strike="noStrike">
                <a:solidFill>
                  <a:srgbClr val="000000"/>
                </a:solidFill>
                <a:latin typeface="Arial"/>
                <a:ea typeface="DejaVu Sans"/>
              </a:rPr>
              <a:t>TDP ye göre oldukça maliyetlidir</a:t>
            </a:r>
            <a:endParaRPr b="0" lang="tr-TR" sz="1200" spc="-1" strike="noStrike">
              <a:latin typeface="Arial"/>
            </a:endParaRPr>
          </a:p>
          <a:p>
            <a:pPr>
              <a:lnSpc>
                <a:spcPct val="100000"/>
              </a:lnSpc>
            </a:pPr>
            <a:endParaRPr b="0" lang="tr-TR" sz="1200" spc="-1" strike="noStrike">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27" name="Resim 5_14" descr="metin, çizgi film, iş kartı, logo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428" name="CustomShape 1"/>
          <p:cNvSpPr/>
          <p:nvPr/>
        </p:nvSpPr>
        <p:spPr>
          <a:xfrm>
            <a:off x="685800" y="1597680"/>
            <a:ext cx="7769880" cy="1100160"/>
          </a:xfrm>
          <a:prstGeom prst="rect">
            <a:avLst/>
          </a:prstGeom>
          <a:noFill/>
          <a:ln>
            <a:noFill/>
          </a:ln>
        </p:spPr>
        <p:style>
          <a:lnRef idx="0"/>
          <a:fillRef idx="0"/>
          <a:effectRef idx="0"/>
          <a:fontRef idx="minor"/>
        </p:style>
      </p:sp>
      <p:sp>
        <p:nvSpPr>
          <p:cNvPr id="429" name="CustomShape 2"/>
          <p:cNvSpPr/>
          <p:nvPr/>
        </p:nvSpPr>
        <p:spPr>
          <a:xfrm>
            <a:off x="1371600" y="2914560"/>
            <a:ext cx="6398280" cy="1311840"/>
          </a:xfrm>
          <a:prstGeom prst="rect">
            <a:avLst/>
          </a:prstGeom>
          <a:noFill/>
          <a:ln>
            <a:noFill/>
          </a:ln>
        </p:spPr>
        <p:style>
          <a:lnRef idx="0"/>
          <a:fillRef idx="0"/>
          <a:effectRef idx="0"/>
          <a:fontRef idx="minor"/>
        </p:style>
      </p:sp>
      <p:sp>
        <p:nvSpPr>
          <p:cNvPr id="430" name="CustomShape 3"/>
          <p:cNvSpPr/>
          <p:nvPr/>
        </p:nvSpPr>
        <p:spPr>
          <a:xfrm>
            <a:off x="457200" y="205920"/>
            <a:ext cx="8227080" cy="85464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2600" spc="-1" strike="noStrike">
                <a:solidFill>
                  <a:srgbClr val="000000"/>
                </a:solidFill>
                <a:latin typeface="Arial"/>
                <a:ea typeface="DejaVu Sans"/>
              </a:rPr>
              <a:t>Etkileri</a:t>
            </a:r>
            <a:endParaRPr b="0" lang="tr-TR" sz="2600" spc="-1" strike="noStrike">
              <a:latin typeface="Arial"/>
            </a:endParaRPr>
          </a:p>
        </p:txBody>
      </p:sp>
      <p:sp>
        <p:nvSpPr>
          <p:cNvPr id="431" name="CustomShape 4"/>
          <p:cNvSpPr/>
          <p:nvPr/>
        </p:nvSpPr>
        <p:spPr>
          <a:xfrm>
            <a:off x="457200" y="1203480"/>
            <a:ext cx="8227440" cy="2981160"/>
          </a:xfrm>
          <a:prstGeom prst="rect">
            <a:avLst/>
          </a:prstGeom>
          <a:noFill/>
          <a:ln>
            <a:noFill/>
          </a:ln>
        </p:spPr>
        <p:style>
          <a:lnRef idx="0"/>
          <a:fillRef idx="0"/>
          <a:effectRef idx="0"/>
          <a:fontRef idx="minor"/>
        </p:style>
        <p:txBody>
          <a:bodyPr lIns="0" rIns="0" tIns="0" bIns="0" anchor="ctr">
            <a:noAutofit/>
          </a:bodyPr>
          <a:p>
            <a:pPr>
              <a:lnSpc>
                <a:spcPct val="100000"/>
              </a:lnSpc>
            </a:pPr>
            <a:endParaRPr b="0" lang="tr-TR" sz="1800" spc="-1" strike="noStrike">
              <a:latin typeface="Arial"/>
            </a:endParaRPr>
          </a:p>
          <a:p>
            <a:pPr>
              <a:lnSpc>
                <a:spcPct val="100000"/>
              </a:lnSpc>
            </a:pPr>
            <a:r>
              <a:rPr b="0" i="1" lang="tr-TR" sz="1800" spc="-1" strike="noStrike" u="sng">
                <a:solidFill>
                  <a:srgbClr val="000000"/>
                </a:solidFill>
                <a:uFillTx/>
                <a:latin typeface="Arial"/>
                <a:ea typeface="DejaVu Sans"/>
              </a:rPr>
              <a:t>Kolloid osmotik basınç</a:t>
            </a:r>
            <a:r>
              <a:rPr b="0" lang="tr-TR" sz="1800" spc="-1" strike="noStrike">
                <a:solidFill>
                  <a:srgbClr val="000000"/>
                </a:solidFill>
                <a:latin typeface="Arial"/>
                <a:ea typeface="DejaVu Sans"/>
              </a:rPr>
              <a:t>;Albümin bu basınç dengesini çok iyi sağlar,intravasküler sıvının dokulara geçişinde bariyer etkisi sunar ve ödemi etkin şekilde engeller</a:t>
            </a:r>
            <a:endParaRPr b="0" lang="tr-TR" sz="1800" spc="-1" strike="noStrike">
              <a:latin typeface="Arial"/>
            </a:endParaRPr>
          </a:p>
          <a:p>
            <a:pPr>
              <a:lnSpc>
                <a:spcPct val="100000"/>
              </a:lnSpc>
            </a:pPr>
            <a:endParaRPr b="0" lang="tr-TR" sz="1800" spc="-1" strike="noStrike">
              <a:latin typeface="Arial"/>
            </a:endParaRPr>
          </a:p>
          <a:p>
            <a:pPr>
              <a:lnSpc>
                <a:spcPct val="100000"/>
              </a:lnSpc>
            </a:pPr>
            <a:r>
              <a:rPr b="0" i="1" lang="tr-TR" sz="1800" spc="-1" strike="noStrike" u="sng">
                <a:solidFill>
                  <a:srgbClr val="000000"/>
                </a:solidFill>
                <a:uFillTx/>
                <a:latin typeface="Arial"/>
                <a:ea typeface="DejaVu Sans"/>
              </a:rPr>
              <a:t>İlaç bağlanması</a:t>
            </a:r>
            <a:r>
              <a:rPr b="0" lang="tr-TR" sz="1800" spc="-1" strike="noStrike">
                <a:solidFill>
                  <a:srgbClr val="000000"/>
                </a:solidFill>
                <a:latin typeface="Arial"/>
                <a:ea typeface="DejaVu Sans"/>
              </a:rPr>
              <a:t>;Replasmanla gelen taze albümin serbest dolaşan ilaçları hızla bağlayabilir.Warfarin ve bazı antibiyotik gruplarının kandaki dengesini değiştirebilir</a:t>
            </a:r>
            <a:endParaRPr b="0" lang="tr-TR" sz="1800" spc="-1" strike="noStrike">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32" name="Resim 5_13" descr="metin, çizgi film, iş kartı, logo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433" name="CustomShape 1"/>
          <p:cNvSpPr/>
          <p:nvPr/>
        </p:nvSpPr>
        <p:spPr>
          <a:xfrm>
            <a:off x="685800" y="1597680"/>
            <a:ext cx="7769880" cy="1100160"/>
          </a:xfrm>
          <a:prstGeom prst="rect">
            <a:avLst/>
          </a:prstGeom>
          <a:noFill/>
          <a:ln>
            <a:noFill/>
          </a:ln>
        </p:spPr>
        <p:style>
          <a:lnRef idx="0"/>
          <a:fillRef idx="0"/>
          <a:effectRef idx="0"/>
          <a:fontRef idx="minor"/>
        </p:style>
      </p:sp>
      <p:sp>
        <p:nvSpPr>
          <p:cNvPr id="434" name="CustomShape 2"/>
          <p:cNvSpPr/>
          <p:nvPr/>
        </p:nvSpPr>
        <p:spPr>
          <a:xfrm>
            <a:off x="1371600" y="2914560"/>
            <a:ext cx="6398280" cy="1311840"/>
          </a:xfrm>
          <a:prstGeom prst="rect">
            <a:avLst/>
          </a:prstGeom>
          <a:noFill/>
          <a:ln>
            <a:noFill/>
          </a:ln>
        </p:spPr>
        <p:style>
          <a:lnRef idx="0"/>
          <a:fillRef idx="0"/>
          <a:effectRef idx="0"/>
          <a:fontRef idx="minor"/>
        </p:style>
      </p:sp>
      <p:sp>
        <p:nvSpPr>
          <p:cNvPr id="435" name="CustomShape 3"/>
          <p:cNvSpPr/>
          <p:nvPr/>
        </p:nvSpPr>
        <p:spPr>
          <a:xfrm>
            <a:off x="457200" y="205920"/>
            <a:ext cx="8227080" cy="85464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2600" spc="-1" strike="noStrike">
                <a:solidFill>
                  <a:srgbClr val="000000"/>
                </a:solidFill>
                <a:latin typeface="Arial"/>
                <a:ea typeface="DejaVu Sans"/>
              </a:rPr>
              <a:t>İmmünoglobülinler ve Aferez</a:t>
            </a:r>
            <a:endParaRPr b="0" lang="tr-TR" sz="2600" spc="-1" strike="noStrike">
              <a:latin typeface="Arial"/>
            </a:endParaRPr>
          </a:p>
        </p:txBody>
      </p:sp>
      <p:sp>
        <p:nvSpPr>
          <p:cNvPr id="436" name="CustomShape 4"/>
          <p:cNvSpPr/>
          <p:nvPr/>
        </p:nvSpPr>
        <p:spPr>
          <a:xfrm>
            <a:off x="457200" y="1203480"/>
            <a:ext cx="8227440" cy="2981160"/>
          </a:xfrm>
          <a:prstGeom prst="rect">
            <a:avLst/>
          </a:prstGeom>
          <a:noFill/>
          <a:ln>
            <a:noFill/>
          </a:ln>
        </p:spPr>
        <p:style>
          <a:lnRef idx="0"/>
          <a:fillRef idx="0"/>
          <a:effectRef idx="0"/>
          <a:fontRef idx="minor"/>
        </p:style>
        <p:txBody>
          <a:bodyPr lIns="0" rIns="0" tIns="0" bIns="0" anchor="ctr">
            <a:noAutofit/>
          </a:bodyPr>
          <a:p>
            <a:pPr>
              <a:lnSpc>
                <a:spcPct val="100000"/>
              </a:lnSpc>
            </a:pPr>
            <a:endParaRPr b="0" lang="tr-TR" sz="1800" spc="-1" strike="noStrike">
              <a:latin typeface="Arial"/>
            </a:endParaRPr>
          </a:p>
          <a:p>
            <a:pPr>
              <a:lnSpc>
                <a:spcPct val="100000"/>
              </a:lnSpc>
            </a:pPr>
            <a:endParaRPr b="0" lang="tr-TR" sz="1800" spc="-1" strike="noStrike">
              <a:latin typeface="Arial"/>
            </a:endParaRPr>
          </a:p>
        </p:txBody>
      </p:sp>
      <p:sp>
        <p:nvSpPr>
          <p:cNvPr id="437" name="CustomShape 5"/>
          <p:cNvSpPr/>
          <p:nvPr/>
        </p:nvSpPr>
        <p:spPr>
          <a:xfrm>
            <a:off x="576000" y="1203480"/>
            <a:ext cx="7990560" cy="2086920"/>
          </a:xfrm>
          <a:prstGeom prst="rect">
            <a:avLst/>
          </a:prstGeom>
          <a:noFill/>
          <a:ln>
            <a:noFill/>
          </a:ln>
        </p:spPr>
        <p:style>
          <a:lnRef idx="0"/>
          <a:fillRef idx="0"/>
          <a:effectRef idx="0"/>
          <a:fontRef idx="minor"/>
        </p:style>
        <p:txBody>
          <a:bodyPr lIns="90000" rIns="90000" tIns="45000" bIns="45000">
            <a:noAutofit/>
          </a:bodyPr>
          <a:p>
            <a:pPr marL="216000" indent="-214560">
              <a:lnSpc>
                <a:spcPct val="100000"/>
              </a:lnSpc>
              <a:buClr>
                <a:srgbClr val="000000"/>
              </a:buClr>
              <a:buSzPct val="45000"/>
              <a:buFont typeface="Wingdings" charset="2"/>
              <a:buChar char=""/>
            </a:pPr>
            <a:r>
              <a:rPr b="0" lang="tr-TR" sz="1400" spc="-1" strike="noStrike">
                <a:solidFill>
                  <a:srgbClr val="000000"/>
                </a:solidFill>
                <a:latin typeface="Arial"/>
                <a:ea typeface="DejaVu Sans"/>
              </a:rPr>
              <a:t>Bir çok otoimmün hastalıkta vücut;kendi dokularına saldıran otoantikorlar (hatalı immünoglobülinler)üretir.</a:t>
            </a:r>
            <a:endParaRPr b="0" lang="tr-TR" sz="1400" spc="-1" strike="noStrike">
              <a:latin typeface="Arial"/>
            </a:endParaRPr>
          </a:p>
          <a:p>
            <a:pPr>
              <a:lnSpc>
                <a:spcPct val="100000"/>
              </a:lnSpc>
            </a:pPr>
            <a:endParaRPr b="0" lang="tr-TR" sz="1400" spc="-1" strike="noStrike">
              <a:latin typeface="Arial"/>
            </a:endParaRPr>
          </a:p>
          <a:p>
            <a:pPr>
              <a:lnSpc>
                <a:spcPct val="100000"/>
              </a:lnSpc>
            </a:pPr>
            <a:r>
              <a:rPr b="0" lang="tr-TR" sz="1400" spc="-1" strike="noStrike">
                <a:solidFill>
                  <a:srgbClr val="000000"/>
                </a:solidFill>
                <a:latin typeface="Arial"/>
                <a:ea typeface="DejaVu Sans"/>
              </a:rPr>
              <a:t>TPE işleminde temel mantık, patojenik antikor konsantrasyonu düşürülür ve tedavi seyrini büyük ölçüde etkiler.Bu,özellikle MG,GBS,Rejeksiyon gibi durumlarda kurtarıcı bir reset görevi görür</a:t>
            </a:r>
            <a:endParaRPr b="0" lang="tr-TR" sz="1400" spc="-1" strike="noStrike">
              <a:latin typeface="Arial"/>
            </a:endParaRPr>
          </a:p>
          <a:p>
            <a:pPr>
              <a:lnSpc>
                <a:spcPct val="100000"/>
              </a:lnSpc>
            </a:pPr>
            <a:endParaRPr b="0" lang="tr-TR" sz="1400" spc="-1" strike="noStrike">
              <a:latin typeface="Arial"/>
            </a:endParaRPr>
          </a:p>
          <a:p>
            <a:pPr>
              <a:lnSpc>
                <a:spcPct val="100000"/>
              </a:lnSpc>
            </a:pPr>
            <a:r>
              <a:rPr b="0" lang="tr-TR" sz="1400" spc="-1" strike="noStrike">
                <a:solidFill>
                  <a:srgbClr val="000000"/>
                </a:solidFill>
                <a:latin typeface="Arial"/>
                <a:ea typeface="DejaVu Sans"/>
              </a:rPr>
              <a:t>Uygulanan işlem selektif değilse patojenik antikorların yanında immün destekçisi antikorları da uzaklaştırılır.Bu durumda IVIG takviyesi düşünülebilir.Olağan antikor dengesinin sağlanması ve bağışıklık sisteminin balansında yardımcı olur</a:t>
            </a:r>
            <a:endParaRPr b="0" lang="tr-TR" sz="1400" spc="-1" strike="noStrike">
              <a:latin typeface="Arial"/>
            </a:endParaRPr>
          </a:p>
          <a:p>
            <a:pPr>
              <a:lnSpc>
                <a:spcPct val="100000"/>
              </a:lnSpc>
            </a:pPr>
            <a:endParaRPr b="0" lang="tr-TR" sz="1400" spc="-1" strike="noStrike">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38" name="Resim 5_12" descr="metin, çizgi film, iş kartı, logo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439" name="CustomShape 1"/>
          <p:cNvSpPr/>
          <p:nvPr/>
        </p:nvSpPr>
        <p:spPr>
          <a:xfrm>
            <a:off x="685800" y="1597680"/>
            <a:ext cx="7769880" cy="1100160"/>
          </a:xfrm>
          <a:prstGeom prst="rect">
            <a:avLst/>
          </a:prstGeom>
          <a:noFill/>
          <a:ln>
            <a:noFill/>
          </a:ln>
        </p:spPr>
        <p:style>
          <a:lnRef idx="0"/>
          <a:fillRef idx="0"/>
          <a:effectRef idx="0"/>
          <a:fontRef idx="minor"/>
        </p:style>
      </p:sp>
      <p:sp>
        <p:nvSpPr>
          <p:cNvPr id="440" name="CustomShape 2"/>
          <p:cNvSpPr/>
          <p:nvPr/>
        </p:nvSpPr>
        <p:spPr>
          <a:xfrm>
            <a:off x="1371600" y="2914560"/>
            <a:ext cx="6398280" cy="1311840"/>
          </a:xfrm>
          <a:prstGeom prst="rect">
            <a:avLst/>
          </a:prstGeom>
          <a:noFill/>
          <a:ln>
            <a:noFill/>
          </a:ln>
        </p:spPr>
        <p:style>
          <a:lnRef idx="0"/>
          <a:fillRef idx="0"/>
          <a:effectRef idx="0"/>
          <a:fontRef idx="minor"/>
        </p:style>
      </p:sp>
      <p:sp>
        <p:nvSpPr>
          <p:cNvPr id="441" name="CustomShape 3"/>
          <p:cNvSpPr/>
          <p:nvPr/>
        </p:nvSpPr>
        <p:spPr>
          <a:xfrm>
            <a:off x="457200" y="205920"/>
            <a:ext cx="8227080" cy="854640"/>
          </a:xfrm>
          <a:prstGeom prst="rect">
            <a:avLst/>
          </a:prstGeom>
          <a:noFill/>
          <a:ln>
            <a:noFill/>
          </a:ln>
        </p:spPr>
        <p:style>
          <a:lnRef idx="0"/>
          <a:fillRef idx="0"/>
          <a:effectRef idx="0"/>
          <a:fontRef idx="minor"/>
        </p:style>
      </p:sp>
      <p:sp>
        <p:nvSpPr>
          <p:cNvPr id="442" name="CustomShape 4"/>
          <p:cNvSpPr/>
          <p:nvPr/>
        </p:nvSpPr>
        <p:spPr>
          <a:xfrm>
            <a:off x="457200" y="1203480"/>
            <a:ext cx="8227440" cy="2981160"/>
          </a:xfrm>
          <a:prstGeom prst="rect">
            <a:avLst/>
          </a:prstGeom>
          <a:noFill/>
          <a:ln>
            <a:noFill/>
          </a:ln>
        </p:spPr>
        <p:style>
          <a:lnRef idx="0"/>
          <a:fillRef idx="0"/>
          <a:effectRef idx="0"/>
          <a:fontRef idx="minor"/>
        </p:style>
        <p:txBody>
          <a:bodyPr lIns="0" rIns="0" tIns="0" bIns="0" anchor="ctr">
            <a:noAutofit/>
          </a:bodyPr>
          <a:p>
            <a:pPr>
              <a:lnSpc>
                <a:spcPct val="100000"/>
              </a:lnSpc>
            </a:pPr>
            <a:endParaRPr b="0" lang="tr-TR" sz="1800" spc="-1" strike="noStrike">
              <a:latin typeface="Arial"/>
            </a:endParaRPr>
          </a:p>
          <a:p>
            <a:pPr>
              <a:lnSpc>
                <a:spcPct val="100000"/>
              </a:lnSpc>
            </a:pPr>
            <a:endParaRPr b="0" lang="tr-TR" sz="1800" spc="-1" strike="noStrike">
              <a:latin typeface="Arial"/>
            </a:endParaRPr>
          </a:p>
        </p:txBody>
      </p:sp>
      <p:sp>
        <p:nvSpPr>
          <p:cNvPr id="443" name="CustomShape 5"/>
          <p:cNvSpPr/>
          <p:nvPr/>
        </p:nvSpPr>
        <p:spPr>
          <a:xfrm>
            <a:off x="457200" y="205200"/>
            <a:ext cx="8227440" cy="85680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2600" spc="-1" strike="noStrike">
                <a:solidFill>
                  <a:srgbClr val="000000"/>
                </a:solidFill>
                <a:latin typeface="Arial"/>
                <a:ea typeface="DejaVu Sans"/>
              </a:rPr>
              <a:t>IVIG ve Aferez</a:t>
            </a:r>
            <a:endParaRPr b="0" lang="tr-TR" sz="2600" spc="-1" strike="noStrike">
              <a:latin typeface="Arial"/>
            </a:endParaRPr>
          </a:p>
        </p:txBody>
      </p:sp>
      <p:sp>
        <p:nvSpPr>
          <p:cNvPr id="444" name="CustomShape 6"/>
          <p:cNvSpPr/>
          <p:nvPr/>
        </p:nvSpPr>
        <p:spPr>
          <a:xfrm>
            <a:off x="457200" y="1107360"/>
            <a:ext cx="8227800" cy="3174120"/>
          </a:xfrm>
          <a:prstGeom prst="rect">
            <a:avLst/>
          </a:prstGeom>
          <a:noFill/>
          <a:ln>
            <a:noFill/>
          </a:ln>
        </p:spPr>
        <p:style>
          <a:lnRef idx="0"/>
          <a:fillRef idx="0"/>
          <a:effectRef idx="0"/>
          <a:fontRef idx="minor"/>
        </p:style>
        <p:txBody>
          <a:bodyPr lIns="0" rIns="0" tIns="0" bIns="0" anchor="ctr">
            <a:noAutofit/>
          </a:bodyPr>
          <a:p>
            <a:pPr marL="216000" indent="-214560">
              <a:lnSpc>
                <a:spcPct val="100000"/>
              </a:lnSpc>
              <a:buClr>
                <a:srgbClr val="000000"/>
              </a:buClr>
              <a:buSzPct val="45000"/>
              <a:buFont typeface="Wingdings" charset="2"/>
              <a:buChar char=""/>
            </a:pPr>
            <a:r>
              <a:rPr b="1" lang="tr-TR" sz="1500" spc="-1" strike="noStrike">
                <a:solidFill>
                  <a:srgbClr val="000000"/>
                </a:solidFill>
                <a:latin typeface="Arial"/>
                <a:ea typeface="DejaVu Sans"/>
              </a:rPr>
              <a:t>IVIG</a:t>
            </a:r>
            <a:r>
              <a:rPr b="0" lang="tr-TR" sz="1500" spc="-1" strike="noStrike">
                <a:solidFill>
                  <a:srgbClr val="000000"/>
                </a:solidFill>
                <a:latin typeface="Arial"/>
                <a:ea typeface="DejaVu Sans"/>
              </a:rPr>
              <a:t> ;dışardan hastaya verilen,binlerce sağlıklı vericiden toplanmış yoğun bir havuzlanmış antikor paketidir ve 3 adımla işlevini yürütür:</a:t>
            </a:r>
            <a:r>
              <a:rPr b="0" i="1" lang="tr-TR" sz="1500" spc="-1" strike="noStrike" u="sng">
                <a:solidFill>
                  <a:srgbClr val="000000"/>
                </a:solidFill>
                <a:uFillTx/>
                <a:latin typeface="Arial"/>
                <a:ea typeface="DejaVu Sans"/>
              </a:rPr>
              <a:t>Nötralizasyon,Blokaj,Geri bildirim</a:t>
            </a:r>
            <a:r>
              <a:rPr b="0" lang="tr-TR" sz="1500" spc="-1" strike="noStrike">
                <a:solidFill>
                  <a:srgbClr val="000000"/>
                </a:solidFill>
                <a:latin typeface="Arial"/>
                <a:ea typeface="DejaVu Sans"/>
              </a:rPr>
              <a:t> </a:t>
            </a:r>
            <a:endParaRPr b="0" lang="tr-TR" sz="1500" spc="-1" strike="noStrike">
              <a:latin typeface="Arial"/>
            </a:endParaRPr>
          </a:p>
          <a:p>
            <a:pPr>
              <a:lnSpc>
                <a:spcPct val="100000"/>
              </a:lnSpc>
            </a:pPr>
            <a:endParaRPr b="0" lang="tr-TR" sz="1500" spc="-1" strike="noStrike">
              <a:latin typeface="Arial"/>
            </a:endParaRPr>
          </a:p>
          <a:p>
            <a:pPr>
              <a:lnSpc>
                <a:spcPct val="100000"/>
              </a:lnSpc>
            </a:pPr>
            <a:r>
              <a:rPr b="0" i="1" lang="tr-TR" sz="1500" spc="-1" strike="noStrike">
                <a:solidFill>
                  <a:srgbClr val="000000"/>
                </a:solidFill>
                <a:latin typeface="Arial"/>
                <a:ea typeface="DejaVu Sans"/>
              </a:rPr>
              <a:t>Nötralizasyon</a:t>
            </a:r>
            <a:r>
              <a:rPr b="0" lang="tr-TR" sz="1500" spc="-1" strike="noStrike">
                <a:solidFill>
                  <a:srgbClr val="000000"/>
                </a:solidFill>
                <a:latin typeface="Arial"/>
                <a:ea typeface="DejaVu Sans"/>
              </a:rPr>
              <a:t>;</a:t>
            </a:r>
            <a:endParaRPr b="0" lang="tr-TR" sz="1500" spc="-1" strike="noStrike">
              <a:latin typeface="Arial"/>
            </a:endParaRPr>
          </a:p>
          <a:p>
            <a:pPr marL="216000" indent="-214560">
              <a:lnSpc>
                <a:spcPct val="100000"/>
              </a:lnSpc>
              <a:buClr>
                <a:srgbClr val="000000"/>
              </a:buClr>
              <a:buFont typeface="Wingdings" charset="2"/>
              <a:buChar char=""/>
            </a:pPr>
            <a:r>
              <a:rPr b="0" lang="tr-TR" sz="1500" spc="-1" strike="noStrike">
                <a:solidFill>
                  <a:srgbClr val="000000"/>
                </a:solidFill>
                <a:latin typeface="Arial"/>
                <a:ea typeface="DejaVu Sans"/>
              </a:rPr>
              <a:t>Vücuda girdiği andan itibaren otoantikorların;antijen bağlayan kısmına bağlanır.</a:t>
            </a:r>
            <a:endParaRPr b="0" lang="tr-TR" sz="1500" spc="-1" strike="noStrike">
              <a:latin typeface="Arial"/>
            </a:endParaRPr>
          </a:p>
          <a:p>
            <a:pPr marL="216000" indent="-214560">
              <a:lnSpc>
                <a:spcPct val="100000"/>
              </a:lnSpc>
              <a:buClr>
                <a:srgbClr val="000000"/>
              </a:buClr>
              <a:buFont typeface="Wingdings" charset="2"/>
              <a:buChar char=""/>
            </a:pPr>
            <a:r>
              <a:rPr b="0" lang="tr-TR" sz="1500" spc="-1" strike="noStrike">
                <a:solidFill>
                  <a:srgbClr val="000000"/>
                </a:solidFill>
                <a:latin typeface="Arial"/>
                <a:ea typeface="DejaVu Sans"/>
              </a:rPr>
              <a:t>Bunun sonucunda otoantikor artık hedef dokuya kilitlenmez(örn:myelin uç,görme reseprör dokuları)</a:t>
            </a:r>
            <a:endParaRPr b="0" lang="tr-TR" sz="1500" spc="-1" strike="noStrike">
              <a:latin typeface="Arial"/>
            </a:endParaRPr>
          </a:p>
          <a:p>
            <a:pPr>
              <a:lnSpc>
                <a:spcPct val="100000"/>
              </a:lnSpc>
            </a:pPr>
            <a:r>
              <a:rPr b="0" i="1" lang="tr-TR" sz="1500" spc="-1" strike="noStrike">
                <a:solidFill>
                  <a:srgbClr val="000000"/>
                </a:solidFill>
                <a:latin typeface="Arial"/>
                <a:ea typeface="DejaVu Sans"/>
              </a:rPr>
              <a:t>Bl</a:t>
            </a:r>
            <a:r>
              <a:rPr b="0" lang="tr-TR" sz="1500" spc="-1" strike="noStrike">
                <a:solidFill>
                  <a:srgbClr val="000000"/>
                </a:solidFill>
                <a:latin typeface="Arial"/>
                <a:ea typeface="DejaVu Sans"/>
              </a:rPr>
              <a:t>okaj;</a:t>
            </a:r>
            <a:endParaRPr b="0" lang="tr-TR" sz="1500" spc="-1" strike="noStrike">
              <a:latin typeface="Arial"/>
            </a:endParaRPr>
          </a:p>
          <a:p>
            <a:pPr marL="216000" indent="-214560">
              <a:lnSpc>
                <a:spcPct val="100000"/>
              </a:lnSpc>
              <a:buClr>
                <a:srgbClr val="000000"/>
              </a:buClr>
              <a:buFont typeface="Wingdings" charset="2"/>
              <a:buChar char=""/>
            </a:pPr>
            <a:r>
              <a:rPr b="0" lang="tr-TR" sz="1500" spc="-1" strike="noStrike">
                <a:solidFill>
                  <a:srgbClr val="000000"/>
                </a:solidFill>
                <a:latin typeface="Arial"/>
                <a:ea typeface="DejaVu Sans"/>
              </a:rPr>
              <a:t>IVIG sonrası ortam yoğun ve sağlıklı antikor barındırdığından dolayı reseprörlerin tamamına yakını meşgul olur</a:t>
            </a:r>
            <a:endParaRPr b="0" lang="tr-TR" sz="1500" spc="-1" strike="noStrike">
              <a:latin typeface="Arial"/>
            </a:endParaRPr>
          </a:p>
          <a:p>
            <a:pPr marL="216000" indent="-214560">
              <a:lnSpc>
                <a:spcPct val="100000"/>
              </a:lnSpc>
              <a:buClr>
                <a:srgbClr val="000000"/>
              </a:buClr>
              <a:buFont typeface="Wingdings" charset="2"/>
              <a:buChar char=""/>
            </a:pPr>
            <a:r>
              <a:rPr b="0" lang="tr-TR" sz="1500" spc="-1" strike="noStrike">
                <a:solidFill>
                  <a:srgbClr val="000000"/>
                </a:solidFill>
                <a:latin typeface="Arial"/>
                <a:ea typeface="DejaVu Sans"/>
              </a:rPr>
              <a:t>Patojen antikorlara tutunacak reseptör sayısı min düşer ve saldırı emri hücreye ulaşmaz</a:t>
            </a:r>
            <a:endParaRPr b="0" lang="tr-TR" sz="1500" spc="-1" strike="noStrike">
              <a:latin typeface="Arial"/>
            </a:endParaRPr>
          </a:p>
          <a:p>
            <a:pPr>
              <a:lnSpc>
                <a:spcPct val="100000"/>
              </a:lnSpc>
            </a:pPr>
            <a:r>
              <a:rPr b="0" i="1" lang="tr-TR" sz="1500" spc="-1" strike="noStrike">
                <a:solidFill>
                  <a:srgbClr val="000000"/>
                </a:solidFill>
                <a:latin typeface="Arial"/>
                <a:ea typeface="DejaVu Sans"/>
              </a:rPr>
              <a:t>Geri Bildirim;</a:t>
            </a:r>
            <a:endParaRPr b="0" lang="tr-TR" sz="1500" spc="-1" strike="noStrike">
              <a:latin typeface="Arial"/>
            </a:endParaRPr>
          </a:p>
          <a:p>
            <a:pPr marL="216000" indent="-214560">
              <a:lnSpc>
                <a:spcPct val="100000"/>
              </a:lnSpc>
              <a:buClr>
                <a:srgbClr val="000000"/>
              </a:buClr>
              <a:buFont typeface="Wingdings" charset="2"/>
              <a:buChar char=""/>
            </a:pPr>
            <a:r>
              <a:rPr b="0" lang="tr-TR" sz="1500" spc="-1" strike="noStrike">
                <a:solidFill>
                  <a:srgbClr val="000000"/>
                </a:solidFill>
                <a:latin typeface="Arial"/>
                <a:ea typeface="DejaVu Sans"/>
              </a:rPr>
              <a:t>Dolaşımda IVIG sonrası antikor seviyesi max değere ulaşır ve yenisini üretmek için alert durumu ortadan kalkar,B hücrelerinin aşırı antikor üretimi baskılanmış olur.</a:t>
            </a:r>
            <a:endParaRPr b="0" lang="tr-TR" sz="1500" spc="-1" strike="noStrike">
              <a:latin typeface="Arial"/>
            </a:endParaRPr>
          </a:p>
          <a:p>
            <a:pPr>
              <a:lnSpc>
                <a:spcPct val="100000"/>
              </a:lnSpc>
            </a:pPr>
            <a:endParaRPr b="0" lang="tr-TR" sz="1500" spc="-1" strike="noStrike">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5" name="CustomShape 1"/>
          <p:cNvSpPr/>
          <p:nvPr/>
        </p:nvSpPr>
        <p:spPr>
          <a:xfrm>
            <a:off x="685800" y="1597680"/>
            <a:ext cx="7769880" cy="1100160"/>
          </a:xfrm>
          <a:prstGeom prst="rect">
            <a:avLst/>
          </a:prstGeom>
          <a:noFill/>
          <a:ln>
            <a:noFill/>
          </a:ln>
        </p:spPr>
        <p:style>
          <a:lnRef idx="0"/>
          <a:fillRef idx="0"/>
          <a:effectRef idx="0"/>
          <a:fontRef idx="minor"/>
        </p:style>
      </p:sp>
      <p:pic>
        <p:nvPicPr>
          <p:cNvPr id="446" name="Resim 5" descr="metin, ekran görüntüsü, logo, grafik içeren bir resim&#10;&#10;Yapay zeka tarafından oluşturulmuş içerik yanlış olabilir."/>
          <p:cNvPicPr/>
          <p:nvPr/>
        </p:nvPicPr>
        <p:blipFill>
          <a:blip r:embed="rId1"/>
          <a:stretch/>
        </p:blipFill>
        <p:spPr>
          <a:xfrm>
            <a:off x="-4320" y="17280"/>
            <a:ext cx="9141480" cy="5141160"/>
          </a:xfrm>
          <a:prstGeom prst="rect">
            <a:avLst/>
          </a:prstGeom>
          <a:ln>
            <a:noFill/>
          </a:ln>
        </p:spPr>
      </p:pic>
      <p:sp>
        <p:nvSpPr>
          <p:cNvPr id="447" name="CustomShape 2"/>
          <p:cNvSpPr/>
          <p:nvPr/>
        </p:nvSpPr>
        <p:spPr>
          <a:xfrm>
            <a:off x="1371600" y="2914560"/>
            <a:ext cx="6398280" cy="1311840"/>
          </a:xfrm>
          <a:prstGeom prst="rect">
            <a:avLst/>
          </a:prstGeom>
          <a:noFill/>
          <a:ln>
            <a:noFill/>
          </a:ln>
        </p:spPr>
        <p:style>
          <a:lnRef idx="0"/>
          <a:fillRef idx="0"/>
          <a:effectRef idx="0"/>
          <a:fontRef idx="minor"/>
        </p:style>
      </p:sp>
      <p:sp>
        <p:nvSpPr>
          <p:cNvPr id="448" name="CustomShape 3"/>
          <p:cNvSpPr/>
          <p:nvPr/>
        </p:nvSpPr>
        <p:spPr>
          <a:xfrm>
            <a:off x="457200" y="205200"/>
            <a:ext cx="8227440" cy="856800"/>
          </a:xfrm>
          <a:prstGeom prst="rect">
            <a:avLst/>
          </a:prstGeom>
          <a:noFill/>
          <a:ln>
            <a:noFill/>
          </a:ln>
        </p:spPr>
        <p:style>
          <a:lnRef idx="0"/>
          <a:fillRef idx="0"/>
          <a:effectRef idx="0"/>
          <a:fontRef idx="minor"/>
        </p:style>
        <p:txBody>
          <a:bodyPr lIns="0" rIns="0" tIns="0" bIns="0" anchor="ctr">
            <a:noAutofit/>
          </a:bodyPr>
          <a:p>
            <a:pPr algn="ctr">
              <a:lnSpc>
                <a:spcPct val="90000"/>
              </a:lnSpc>
              <a:spcBef>
                <a:spcPts val="1001"/>
              </a:spcBef>
            </a:pPr>
            <a:r>
              <a:rPr b="0" lang="tr-TR" sz="2000" spc="-1" strike="noStrike">
                <a:solidFill>
                  <a:srgbClr val="000000"/>
                </a:solidFill>
                <a:latin typeface="Arial"/>
                <a:ea typeface="DejaVu Sans"/>
              </a:rPr>
              <a:t>Antikoagülasyon Stratejileri</a:t>
            </a:r>
            <a:br/>
            <a:endParaRPr b="0" lang="tr-TR" sz="2000" spc="-1" strike="noStrike">
              <a:latin typeface="Arial"/>
            </a:endParaRPr>
          </a:p>
        </p:txBody>
      </p:sp>
      <p:sp>
        <p:nvSpPr>
          <p:cNvPr id="449" name="CustomShape 4"/>
          <p:cNvSpPr/>
          <p:nvPr/>
        </p:nvSpPr>
        <p:spPr>
          <a:xfrm>
            <a:off x="843120" y="1121400"/>
            <a:ext cx="8227440" cy="2981160"/>
          </a:xfrm>
          <a:prstGeom prst="rect">
            <a:avLst/>
          </a:prstGeom>
          <a:noFill/>
          <a:ln>
            <a:noFill/>
          </a:ln>
        </p:spPr>
        <p:style>
          <a:lnRef idx="0"/>
          <a:fillRef idx="0"/>
          <a:effectRef idx="0"/>
          <a:fontRef idx="minor"/>
        </p:style>
      </p:sp>
      <p:graphicFrame>
        <p:nvGraphicFramePr>
          <p:cNvPr id="450" name="Table 5"/>
          <p:cNvGraphicFramePr/>
          <p:nvPr/>
        </p:nvGraphicFramePr>
        <p:xfrm>
          <a:off x="1588680" y="1122120"/>
          <a:ext cx="6152400" cy="2845440"/>
        </p:xfrm>
        <a:graphic>
          <a:graphicData uri="http://schemas.openxmlformats.org/drawingml/2006/table">
            <a:tbl>
              <a:tblPr/>
              <a:tblGrid>
                <a:gridCol w="3076200"/>
                <a:gridCol w="3076560"/>
              </a:tblGrid>
              <a:tr h="375120">
                <a:tc>
                  <a:txBody>
                    <a:bodyPr lIns="90000" rIns="90000">
                      <a:noAutofit/>
                    </a:bodyPr>
                    <a:p>
                      <a:pPr algn="ctr">
                        <a:lnSpc>
                          <a:spcPct val="100000"/>
                        </a:lnSpc>
                      </a:pPr>
                      <a:r>
                        <a:rPr b="0" i="1" lang="tr-TR" sz="2000" spc="-1" strike="noStrike">
                          <a:latin typeface="Arial"/>
                        </a:rPr>
                        <a:t>Heparin</a:t>
                      </a:r>
                      <a:endParaRPr b="0" lang="tr-TR" sz="20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9999cc"/>
                    </a:solidFill>
                  </a:tcPr>
                </a:tc>
                <a:tc>
                  <a:txBody>
                    <a:bodyPr lIns="90000" rIns="90000">
                      <a:noAutofit/>
                    </a:bodyPr>
                    <a:p>
                      <a:pPr algn="ctr">
                        <a:lnSpc>
                          <a:spcPct val="100000"/>
                        </a:lnSpc>
                      </a:pPr>
                      <a:r>
                        <a:rPr b="0" i="1" lang="tr-TR" sz="2000" spc="-1" strike="noStrike">
                          <a:latin typeface="Arial"/>
                        </a:rPr>
                        <a:t>Sitrat</a:t>
                      </a:r>
                      <a:endParaRPr b="0" lang="tr-TR" sz="20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9999cc"/>
                    </a:solidFill>
                  </a:tcPr>
                </a:tc>
              </a:tr>
              <a:tr h="2470680">
                <a:tc>
                  <a:txBody>
                    <a:bodyPr lIns="90000" rIns="90000">
                      <a:noAutofit/>
                    </a:bodyPr>
                    <a:p>
                      <a:pPr marL="216000" indent="-213480">
                        <a:lnSpc>
                          <a:spcPct val="100000"/>
                        </a:lnSpc>
                        <a:buClr>
                          <a:srgbClr val="000000"/>
                        </a:buClr>
                        <a:buSzPct val="45000"/>
                        <a:buFont typeface="Wingdings" charset="2"/>
                        <a:buChar char=""/>
                      </a:pPr>
                      <a:r>
                        <a:rPr b="0" lang="tr-TR" sz="1200" spc="-1" strike="noStrike">
                          <a:latin typeface="Arial"/>
                        </a:rPr>
                        <a:t>Antitrombün üzerinden bağlanır</a:t>
                      </a:r>
                      <a:endParaRPr b="0" lang="tr-TR" sz="1200" spc="-1" strike="noStrike">
                        <a:latin typeface="Arial"/>
                      </a:endParaRPr>
                    </a:p>
                    <a:p>
                      <a:pPr>
                        <a:lnSpc>
                          <a:spcPct val="100000"/>
                        </a:lnSpc>
                      </a:pPr>
                      <a:endParaRPr b="0" lang="tr-TR" sz="1200" spc="-1" strike="noStrike">
                        <a:latin typeface="Arial"/>
                      </a:endParaRPr>
                    </a:p>
                    <a:p>
                      <a:pPr>
                        <a:lnSpc>
                          <a:spcPct val="100000"/>
                        </a:lnSpc>
                      </a:pPr>
                      <a:endParaRPr b="0" lang="tr-TR" sz="1200" spc="-1" strike="noStrike">
                        <a:latin typeface="Arial"/>
                      </a:endParaRPr>
                    </a:p>
                    <a:p>
                      <a:pPr marL="216000" indent="-213480">
                        <a:lnSpc>
                          <a:spcPct val="100000"/>
                        </a:lnSpc>
                        <a:buClr>
                          <a:srgbClr val="000000"/>
                        </a:buClr>
                        <a:buSzPct val="45000"/>
                        <a:buFont typeface="Wingdings" charset="2"/>
                        <a:buChar char=""/>
                      </a:pPr>
                      <a:r>
                        <a:rPr b="0" lang="tr-TR" sz="1200" spc="-1" strike="noStrike">
                          <a:latin typeface="Arial"/>
                        </a:rPr>
                        <a:t>Retiküloendotelyal sistem+böbrek yoluyla elimine edilir</a:t>
                      </a:r>
                      <a:endParaRPr b="0" lang="tr-TR" sz="1200" spc="-1" strike="noStrike">
                        <a:latin typeface="Arial"/>
                      </a:endParaRPr>
                    </a:p>
                    <a:p>
                      <a:pPr>
                        <a:lnSpc>
                          <a:spcPct val="100000"/>
                        </a:lnSpc>
                      </a:pPr>
                      <a:endParaRPr b="0" lang="tr-TR" sz="1200" spc="-1" strike="noStrike">
                        <a:latin typeface="Arial"/>
                      </a:endParaRPr>
                    </a:p>
                    <a:p>
                      <a:pPr marL="216000" indent="-213480">
                        <a:lnSpc>
                          <a:spcPct val="100000"/>
                        </a:lnSpc>
                        <a:buClr>
                          <a:srgbClr val="000000"/>
                        </a:buClr>
                        <a:buSzPct val="45000"/>
                        <a:buFont typeface="Wingdings" charset="2"/>
                        <a:buChar char=""/>
                      </a:pPr>
                      <a:r>
                        <a:rPr b="0" lang="tr-TR" sz="1200" spc="-1" strike="noStrike">
                          <a:latin typeface="Arial"/>
                        </a:rPr>
                        <a:t>Sistemik etki gösterir</a:t>
                      </a:r>
                      <a:endParaRPr b="0" lang="tr-TR" sz="1200" spc="-1" strike="noStrike">
                        <a:latin typeface="Arial"/>
                      </a:endParaRPr>
                    </a:p>
                    <a:p>
                      <a:pPr>
                        <a:lnSpc>
                          <a:spcPct val="100000"/>
                        </a:lnSpc>
                      </a:pPr>
                      <a:endParaRPr b="0" lang="tr-TR" sz="1200" spc="-1" strike="noStrike">
                        <a:latin typeface="Arial"/>
                      </a:endParaRPr>
                    </a:p>
                    <a:p>
                      <a:pPr marL="216000" indent="-213480">
                        <a:lnSpc>
                          <a:spcPct val="100000"/>
                        </a:lnSpc>
                        <a:buClr>
                          <a:srgbClr val="000000"/>
                        </a:buClr>
                        <a:buSzPct val="45000"/>
                        <a:buFont typeface="Wingdings" charset="2"/>
                        <a:buChar char=""/>
                      </a:pPr>
                      <a:r>
                        <a:rPr b="0" lang="tr-TR" sz="1200" spc="-1" strike="noStrike">
                          <a:latin typeface="Arial"/>
                        </a:rPr>
                        <a:t>Fonksiyonel etkisi yarılanma ömrü nedeniyle çok daha uzundur</a:t>
                      </a:r>
                      <a:endParaRPr b="0" lang="tr-TR" sz="1200" spc="-1" strike="noStrike">
                        <a:latin typeface="Arial"/>
                      </a:endParaRPr>
                    </a:p>
                    <a:p>
                      <a:pPr>
                        <a:lnSpc>
                          <a:spcPct val="100000"/>
                        </a:lnSpc>
                      </a:pPr>
                      <a:endParaRPr b="0" lang="tr-TR" sz="1200" spc="-1" strike="noStrike">
                        <a:latin typeface="Arial"/>
                      </a:endParaRPr>
                    </a:p>
                    <a:p>
                      <a:pPr marL="216000" indent="-213480">
                        <a:lnSpc>
                          <a:spcPct val="100000"/>
                        </a:lnSpc>
                        <a:buClr>
                          <a:srgbClr val="000000"/>
                        </a:buClr>
                        <a:buSzPct val="45000"/>
                        <a:buFont typeface="Wingdings" charset="2"/>
                        <a:buChar char=""/>
                      </a:pPr>
                      <a:r>
                        <a:rPr b="0" lang="tr-TR" sz="1200" spc="-1" strike="noStrike">
                          <a:latin typeface="Arial"/>
                        </a:rPr>
                        <a:t>Kanama riski yüksektir</a:t>
                      </a:r>
                      <a:endParaRPr b="0" lang="tr-TR"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ff"/>
                    </a:solidFill>
                  </a:tcPr>
                </a:tc>
                <a:tc>
                  <a:txBody>
                    <a:bodyPr lIns="90000" rIns="90000">
                      <a:noAutofit/>
                    </a:bodyPr>
                    <a:p>
                      <a:pPr marL="216000" indent="-213480">
                        <a:lnSpc>
                          <a:spcPct val="100000"/>
                        </a:lnSpc>
                        <a:buClr>
                          <a:srgbClr val="000000"/>
                        </a:buClr>
                        <a:buSzPct val="45000"/>
                        <a:buFont typeface="Wingdings" charset="2"/>
                        <a:buChar char=""/>
                      </a:pPr>
                      <a:r>
                        <a:rPr b="0" lang="tr-TR" sz="1200" spc="-1" strike="noStrike">
                          <a:latin typeface="Arial"/>
                        </a:rPr>
                        <a:t>İyonize Ca++,geçici olarak şelatlar</a:t>
                      </a:r>
                      <a:endParaRPr b="0" lang="tr-TR" sz="1200" spc="-1" strike="noStrike">
                        <a:latin typeface="Arial"/>
                      </a:endParaRPr>
                    </a:p>
                    <a:p>
                      <a:pPr>
                        <a:lnSpc>
                          <a:spcPct val="100000"/>
                        </a:lnSpc>
                      </a:pPr>
                      <a:endParaRPr b="0" lang="tr-TR" sz="1200" spc="-1" strike="noStrike">
                        <a:latin typeface="Arial"/>
                      </a:endParaRPr>
                    </a:p>
                    <a:p>
                      <a:pPr marL="216000" indent="-213480">
                        <a:lnSpc>
                          <a:spcPct val="100000"/>
                        </a:lnSpc>
                        <a:buClr>
                          <a:srgbClr val="000000"/>
                        </a:buClr>
                        <a:buSzPct val="45000"/>
                        <a:buFont typeface="Wingdings" charset="2"/>
                        <a:buChar char=""/>
                      </a:pPr>
                      <a:r>
                        <a:rPr b="0" lang="tr-TR" sz="1200" spc="-1" strike="noStrike">
                          <a:latin typeface="Arial"/>
                        </a:rPr>
                        <a:t>KC başta,kas ve böbreklerde metabolize olur</a:t>
                      </a:r>
                      <a:endParaRPr b="0" lang="tr-TR" sz="1200" spc="-1" strike="noStrike">
                        <a:latin typeface="Arial"/>
                      </a:endParaRPr>
                    </a:p>
                    <a:p>
                      <a:pPr>
                        <a:lnSpc>
                          <a:spcPct val="100000"/>
                        </a:lnSpc>
                      </a:pPr>
                      <a:endParaRPr b="0" lang="tr-TR" sz="1200" spc="-1" strike="noStrike">
                        <a:latin typeface="Arial"/>
                      </a:endParaRPr>
                    </a:p>
                    <a:p>
                      <a:pPr>
                        <a:lnSpc>
                          <a:spcPct val="100000"/>
                        </a:lnSpc>
                      </a:pPr>
                      <a:endParaRPr b="0" lang="tr-TR" sz="1200" spc="-1" strike="noStrike">
                        <a:latin typeface="Arial"/>
                      </a:endParaRPr>
                    </a:p>
                    <a:p>
                      <a:pPr marL="216000" indent="-213480">
                        <a:lnSpc>
                          <a:spcPct val="100000"/>
                        </a:lnSpc>
                        <a:buClr>
                          <a:srgbClr val="000000"/>
                        </a:buClr>
                        <a:buSzPct val="45000"/>
                        <a:buFont typeface="Wingdings" charset="2"/>
                        <a:buChar char=""/>
                      </a:pPr>
                      <a:r>
                        <a:rPr b="0" lang="tr-TR" sz="1200" spc="-1" strike="noStrike">
                          <a:latin typeface="Arial"/>
                        </a:rPr>
                        <a:t>Lokal etki gösterir</a:t>
                      </a:r>
                      <a:endParaRPr b="0" lang="tr-TR" sz="1200" spc="-1" strike="noStrike">
                        <a:latin typeface="Arial"/>
                      </a:endParaRPr>
                    </a:p>
                    <a:p>
                      <a:pPr>
                        <a:lnSpc>
                          <a:spcPct val="100000"/>
                        </a:lnSpc>
                      </a:pPr>
                      <a:endParaRPr b="0" lang="tr-TR" sz="1200" spc="-1" strike="noStrike">
                        <a:latin typeface="Arial"/>
                      </a:endParaRPr>
                    </a:p>
                    <a:p>
                      <a:pPr marL="216000" indent="-213480">
                        <a:lnSpc>
                          <a:spcPct val="100000"/>
                        </a:lnSpc>
                        <a:buClr>
                          <a:srgbClr val="000000"/>
                        </a:buClr>
                        <a:buSzPct val="45000"/>
                        <a:buFont typeface="Wingdings" charset="2"/>
                        <a:buChar char=""/>
                      </a:pPr>
                      <a:r>
                        <a:rPr b="0" lang="tr-TR" sz="1200" spc="-1" strike="noStrike">
                          <a:latin typeface="Arial"/>
                        </a:rPr>
                        <a:t>Fonksiyonel etki süresi birkaç saat içinde kaybolur</a:t>
                      </a:r>
                      <a:endParaRPr b="0" lang="tr-TR" sz="1200" spc="-1" strike="noStrike">
                        <a:latin typeface="Arial"/>
                      </a:endParaRPr>
                    </a:p>
                    <a:p>
                      <a:pPr>
                        <a:lnSpc>
                          <a:spcPct val="100000"/>
                        </a:lnSpc>
                      </a:pPr>
                      <a:endParaRPr b="0" lang="tr-TR" sz="1200" spc="-1" strike="noStrike">
                        <a:latin typeface="Arial"/>
                      </a:endParaRPr>
                    </a:p>
                    <a:p>
                      <a:pPr>
                        <a:lnSpc>
                          <a:spcPct val="100000"/>
                        </a:lnSpc>
                      </a:pPr>
                      <a:endParaRPr b="0" lang="tr-TR" sz="1200" spc="-1" strike="noStrike">
                        <a:latin typeface="Arial"/>
                      </a:endParaRPr>
                    </a:p>
                    <a:p>
                      <a:pPr marL="216000" indent="-213480">
                        <a:lnSpc>
                          <a:spcPct val="100000"/>
                        </a:lnSpc>
                        <a:buClr>
                          <a:srgbClr val="000000"/>
                        </a:buClr>
                        <a:buSzPct val="45000"/>
                        <a:buFont typeface="Wingdings" charset="2"/>
                        <a:buChar char=""/>
                      </a:pPr>
                      <a:r>
                        <a:rPr b="0" lang="tr-TR" sz="1200" spc="-1" strike="noStrike">
                          <a:latin typeface="Arial"/>
                        </a:rPr>
                        <a:t>Kanama riski düşük</a:t>
                      </a:r>
                      <a:endParaRPr b="0" lang="tr-TR" sz="1200" spc="-1" strike="noStrike">
                        <a:latin typeface="Arial"/>
                      </a:endParaRPr>
                    </a:p>
                    <a:p>
                      <a:pPr>
                        <a:lnSpc>
                          <a:spcPct val="100000"/>
                        </a:lnSpc>
                      </a:pPr>
                      <a:endParaRPr b="0" lang="tr-TR" sz="12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e6e6ff"/>
                    </a:solidFill>
                  </a:tcPr>
                </a:tc>
              </a:tr>
            </a:tbl>
          </a:graphicData>
        </a:graphic>
      </p:graphicFrame>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1" name="CustomShape 1"/>
          <p:cNvSpPr/>
          <p:nvPr/>
        </p:nvSpPr>
        <p:spPr>
          <a:xfrm>
            <a:off x="628560" y="273600"/>
            <a:ext cx="7884000" cy="991440"/>
          </a:xfrm>
          <a:prstGeom prst="rect">
            <a:avLst/>
          </a:prstGeom>
          <a:noFill/>
          <a:ln>
            <a:noFill/>
          </a:ln>
        </p:spPr>
        <p:style>
          <a:lnRef idx="0"/>
          <a:fillRef idx="0"/>
          <a:effectRef idx="0"/>
          <a:fontRef idx="minor"/>
        </p:style>
        <p:txBody>
          <a:bodyPr lIns="90000" rIns="90000" tIns="45000" bIns="45000" anchor="ctr">
            <a:noAutofit/>
          </a:bodyPr>
          <a:p>
            <a:pPr algn="ctr">
              <a:lnSpc>
                <a:spcPct val="90000"/>
              </a:lnSpc>
            </a:pPr>
            <a:r>
              <a:rPr b="1" lang="tr-TR" sz="4400" spc="-1" strike="noStrike">
                <a:solidFill>
                  <a:srgbClr val="000000"/>
                </a:solidFill>
                <a:latin typeface="Calibri Light"/>
                <a:ea typeface="DejaVu Sans"/>
              </a:rPr>
              <a:t>Kaynakça</a:t>
            </a:r>
            <a:endParaRPr b="0" lang="tr-TR" sz="4400" spc="-1" strike="noStrike">
              <a:latin typeface="Arial"/>
            </a:endParaRPr>
          </a:p>
        </p:txBody>
      </p:sp>
      <p:sp>
        <p:nvSpPr>
          <p:cNvPr id="452" name="CustomShape 2"/>
          <p:cNvSpPr/>
          <p:nvPr/>
        </p:nvSpPr>
        <p:spPr>
          <a:xfrm>
            <a:off x="628560" y="1369080"/>
            <a:ext cx="7884000" cy="3260880"/>
          </a:xfrm>
          <a:prstGeom prst="rect">
            <a:avLst/>
          </a:prstGeom>
          <a:noFill/>
          <a:ln>
            <a:noFill/>
          </a:ln>
        </p:spPr>
        <p:style>
          <a:lnRef idx="0"/>
          <a:fillRef idx="0"/>
          <a:effectRef idx="0"/>
          <a:fontRef idx="minor"/>
        </p:style>
        <p:txBody>
          <a:bodyPr lIns="90000" rIns="90000" tIns="45000" bIns="45000">
            <a:normAutofit/>
          </a:bodyPr>
          <a:p>
            <a:pPr marL="228600" indent="-225720">
              <a:lnSpc>
                <a:spcPct val="90000"/>
              </a:lnSpc>
              <a:spcBef>
                <a:spcPts val="1001"/>
              </a:spcBef>
              <a:buClr>
                <a:srgbClr val="000000"/>
              </a:buClr>
              <a:buFont typeface="Wingdings" charset="2"/>
              <a:buChar char=""/>
            </a:pPr>
            <a:r>
              <a:rPr b="0" lang="tr-TR" sz="2800" spc="-1" strike="noStrike">
                <a:solidFill>
                  <a:srgbClr val="000000"/>
                </a:solidFill>
                <a:latin typeface="Calibri"/>
                <a:ea typeface="DejaVu Sans"/>
              </a:rPr>
              <a:t> </a:t>
            </a:r>
            <a:r>
              <a:rPr b="0" lang="tr-TR" sz="2200" spc="-1" strike="noStrike">
                <a:solidFill>
                  <a:srgbClr val="000000"/>
                </a:solidFill>
                <a:latin typeface="Calibri"/>
                <a:ea typeface="DejaVu Sans"/>
              </a:rPr>
              <a:t>Cervantes CE, Bloch EM, Sperati CJ. </a:t>
            </a:r>
            <a:r>
              <a:rPr b="0" i="1" lang="tr-TR" sz="2200" spc="-1" strike="noStrike">
                <a:solidFill>
                  <a:srgbClr val="000000"/>
                </a:solidFill>
                <a:latin typeface="Calibri"/>
                <a:ea typeface="DejaVu Sans"/>
              </a:rPr>
              <a:t>Therapeutic Plasma Exchange: Core Curriculum 2023.</a:t>
            </a:r>
            <a:r>
              <a:rPr b="0" lang="tr-TR" sz="2200" spc="-1" strike="noStrike">
                <a:solidFill>
                  <a:srgbClr val="000000"/>
                </a:solidFill>
                <a:latin typeface="Calibri"/>
                <a:ea typeface="DejaVu Sans"/>
              </a:rPr>
              <a:t> Am J Kidney Dis. 2023. </a:t>
            </a:r>
            <a:endParaRPr b="0" lang="tr-TR" sz="2200" spc="-1" strike="noStrike">
              <a:latin typeface="Arial"/>
            </a:endParaRPr>
          </a:p>
          <a:p>
            <a:pPr marL="228600" indent="-225720">
              <a:lnSpc>
                <a:spcPct val="90000"/>
              </a:lnSpc>
              <a:spcBef>
                <a:spcPts val="1001"/>
              </a:spcBef>
              <a:buClr>
                <a:srgbClr val="000000"/>
              </a:buClr>
              <a:buFont typeface="Wingdings" charset="2"/>
              <a:buChar char=""/>
            </a:pPr>
            <a:r>
              <a:rPr b="0" lang="tr-TR" sz="2200" spc="-1" strike="noStrike">
                <a:solidFill>
                  <a:srgbClr val="000000"/>
                </a:solidFill>
                <a:latin typeface="Calibri"/>
                <a:ea typeface="DejaVu Sans"/>
              </a:rPr>
              <a:t>Liu T, et al. </a:t>
            </a:r>
            <a:r>
              <a:rPr b="0" i="1" lang="tr-TR" sz="2200" spc="-1" strike="noStrike">
                <a:solidFill>
                  <a:srgbClr val="000000"/>
                </a:solidFill>
                <a:latin typeface="Calibri"/>
                <a:ea typeface="DejaVu Sans"/>
              </a:rPr>
              <a:t>Regional citrate anticoagulation in therapeutic plasma exchange: systematic review.</a:t>
            </a:r>
            <a:r>
              <a:rPr b="0" lang="tr-TR" sz="2200" spc="-1" strike="noStrike">
                <a:solidFill>
                  <a:srgbClr val="000000"/>
                </a:solidFill>
                <a:latin typeface="Calibri"/>
                <a:ea typeface="DejaVu Sans"/>
              </a:rPr>
              <a:t> Ther Apher Dial. 2025. </a:t>
            </a:r>
            <a:endParaRPr b="0" lang="tr-TR" sz="2200" spc="-1" strike="noStrike">
              <a:latin typeface="Arial"/>
            </a:endParaRPr>
          </a:p>
          <a:p>
            <a:pPr marL="228600" indent="-225720">
              <a:lnSpc>
                <a:spcPct val="90000"/>
              </a:lnSpc>
              <a:spcBef>
                <a:spcPts val="1001"/>
              </a:spcBef>
              <a:buClr>
                <a:srgbClr val="000000"/>
              </a:buClr>
              <a:buFont typeface="Wingdings" charset="2"/>
              <a:buChar char=""/>
            </a:pPr>
            <a:r>
              <a:rPr b="0" lang="tr-TR" sz="2200" spc="-1" strike="noStrike">
                <a:solidFill>
                  <a:srgbClr val="000000"/>
                </a:solidFill>
                <a:latin typeface="Calibri"/>
                <a:ea typeface="DejaVu Sans"/>
              </a:rPr>
              <a:t>Chuang GT, et al. </a:t>
            </a:r>
            <a:r>
              <a:rPr b="0" i="1" lang="tr-TR" sz="2200" spc="-1" strike="noStrike">
                <a:solidFill>
                  <a:srgbClr val="000000"/>
                </a:solidFill>
                <a:latin typeface="Calibri"/>
                <a:ea typeface="DejaVu Sans"/>
              </a:rPr>
              <a:t>Therapeutic plasma exchange in pediatrics.</a:t>
            </a:r>
            <a:r>
              <a:rPr b="0" lang="tr-TR" sz="2200" spc="-1" strike="noStrike">
                <a:solidFill>
                  <a:srgbClr val="000000"/>
                </a:solidFill>
                <a:latin typeface="Calibri"/>
                <a:ea typeface="DejaVu Sans"/>
              </a:rPr>
              <a:t> Pediatr Neonatol. 2025. </a:t>
            </a:r>
            <a:endParaRPr b="0" lang="tr-TR" sz="2200" spc="-1" strike="noStrike">
              <a:latin typeface="Arial"/>
            </a:endParaRPr>
          </a:p>
          <a:p>
            <a:pPr marL="228600" indent="-225720">
              <a:lnSpc>
                <a:spcPct val="90000"/>
              </a:lnSpc>
              <a:spcBef>
                <a:spcPts val="1001"/>
              </a:spcBef>
              <a:buClr>
                <a:srgbClr val="000000"/>
              </a:buClr>
              <a:buFont typeface="Wingdings" charset="2"/>
              <a:buChar char=""/>
            </a:pPr>
            <a:r>
              <a:rPr b="0" lang="tr-TR" sz="2200" spc="-1" strike="noStrike">
                <a:solidFill>
                  <a:srgbClr val="000000"/>
                </a:solidFill>
                <a:latin typeface="Calibri"/>
                <a:ea typeface="DejaVu Sans"/>
              </a:rPr>
              <a:t> </a:t>
            </a:r>
            <a:r>
              <a:rPr b="0" lang="tr-TR" sz="2200" spc="-1" strike="noStrike">
                <a:solidFill>
                  <a:srgbClr val="000000"/>
                </a:solidFill>
                <a:latin typeface="Calibri"/>
                <a:ea typeface="DejaVu Sans"/>
              </a:rPr>
              <a:t>ASFA Guidelines 2023. </a:t>
            </a:r>
            <a:endParaRPr b="0" lang="tr-TR" sz="2200" spc="-1" strike="noStrike">
              <a:latin typeface="Arial"/>
            </a:endParaRPr>
          </a:p>
          <a:p>
            <a:pPr marL="228600" indent="-225720">
              <a:lnSpc>
                <a:spcPct val="90000"/>
              </a:lnSpc>
              <a:spcBef>
                <a:spcPts val="1001"/>
              </a:spcBef>
              <a:buClr>
                <a:srgbClr val="000000"/>
              </a:buClr>
              <a:buFont typeface="Wingdings" charset="2"/>
              <a:buChar char=""/>
            </a:pPr>
            <a:r>
              <a:rPr b="0" lang="tr-TR" sz="2200" spc="-1" strike="noStrike">
                <a:solidFill>
                  <a:srgbClr val="000000"/>
                </a:solidFill>
                <a:latin typeface="Calibri"/>
                <a:ea typeface="DejaVu Sans"/>
              </a:rPr>
              <a:t>Literature review: </a:t>
            </a:r>
            <a:r>
              <a:rPr b="0" i="1" lang="tr-TR" sz="2200" spc="-1" strike="noStrike">
                <a:solidFill>
                  <a:srgbClr val="000000"/>
                </a:solidFill>
                <a:latin typeface="Calibri"/>
                <a:ea typeface="DejaVu Sans"/>
              </a:rPr>
              <a:t>Therapeutic apheresis</a:t>
            </a:r>
            <a:r>
              <a:rPr b="0" lang="tr-TR" sz="2200" spc="-1" strike="noStrike">
                <a:solidFill>
                  <a:srgbClr val="000000"/>
                </a:solidFill>
                <a:latin typeface="Calibri"/>
                <a:ea typeface="DejaVu Sans"/>
              </a:rPr>
              <a:t> (2025). </a:t>
            </a:r>
            <a:endParaRPr b="0" lang="tr-TR" sz="2200" spc="-1" strike="noStrike">
              <a:latin typeface="Arial"/>
            </a:endParaRPr>
          </a:p>
          <a:p>
            <a:pPr marL="228600" indent="-225720">
              <a:lnSpc>
                <a:spcPct val="90000"/>
              </a:lnSpc>
              <a:spcBef>
                <a:spcPts val="1001"/>
              </a:spcBef>
              <a:buClr>
                <a:srgbClr val="000000"/>
              </a:buClr>
              <a:buFont typeface="Wingdings" charset="2"/>
              <a:buChar char=""/>
            </a:pPr>
            <a:r>
              <a:rPr b="0" lang="tr-TR" sz="2200" spc="-1" strike="noStrike">
                <a:solidFill>
                  <a:srgbClr val="000000"/>
                </a:solidFill>
                <a:latin typeface="Calibri"/>
                <a:ea typeface="DejaVu Sans"/>
              </a:rPr>
              <a:t>Clinical observations — Aferez komplikasyonları kaynakları. </a:t>
            </a:r>
            <a:endParaRPr b="0" lang="tr-TR" sz="2200" spc="-1" strike="noStrike">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53" name="Resim 5_19" descr="metin, çizgi film, iş kartı, logo içeren bir resim&#10;&#10;Yapay zeka tarafından oluşturulmuş içerik yanlış olabilir."/>
          <p:cNvPicPr/>
          <p:nvPr/>
        </p:nvPicPr>
        <p:blipFill>
          <a:blip r:embed="rId1"/>
          <a:stretch/>
        </p:blipFill>
        <p:spPr>
          <a:xfrm>
            <a:off x="0" y="0"/>
            <a:ext cx="9141480" cy="5141160"/>
          </a:xfrm>
          <a:prstGeom prst="rect">
            <a:avLst/>
          </a:prstGeom>
          <a:ln>
            <a:noFill/>
          </a:ln>
        </p:spPr>
      </p:pic>
      <p:sp>
        <p:nvSpPr>
          <p:cNvPr id="454" name="CustomShape 1"/>
          <p:cNvSpPr/>
          <p:nvPr/>
        </p:nvSpPr>
        <p:spPr>
          <a:xfrm>
            <a:off x="685800" y="1597680"/>
            <a:ext cx="7769880" cy="1100160"/>
          </a:xfrm>
          <a:prstGeom prst="rect">
            <a:avLst/>
          </a:prstGeom>
          <a:noFill/>
          <a:ln>
            <a:noFill/>
          </a:ln>
        </p:spPr>
        <p:style>
          <a:lnRef idx="0"/>
          <a:fillRef idx="0"/>
          <a:effectRef idx="0"/>
          <a:fontRef idx="minor"/>
        </p:style>
      </p:sp>
      <p:sp>
        <p:nvSpPr>
          <p:cNvPr id="455" name="CustomShape 2"/>
          <p:cNvSpPr/>
          <p:nvPr/>
        </p:nvSpPr>
        <p:spPr>
          <a:xfrm>
            <a:off x="1371600" y="2914560"/>
            <a:ext cx="6398280" cy="1311840"/>
          </a:xfrm>
          <a:prstGeom prst="rect">
            <a:avLst/>
          </a:prstGeom>
          <a:noFill/>
          <a:ln>
            <a:noFill/>
          </a:ln>
        </p:spPr>
        <p:style>
          <a:lnRef idx="0"/>
          <a:fillRef idx="0"/>
          <a:effectRef idx="0"/>
          <a:fontRef idx="minor"/>
        </p:style>
      </p:sp>
      <p:sp>
        <p:nvSpPr>
          <p:cNvPr id="456" name="CustomShape 3"/>
          <p:cNvSpPr/>
          <p:nvPr/>
        </p:nvSpPr>
        <p:spPr>
          <a:xfrm>
            <a:off x="457200" y="205920"/>
            <a:ext cx="8227080" cy="85464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4400" spc="-1" strike="noStrike">
                <a:solidFill>
                  <a:srgbClr val="000000"/>
                </a:solidFill>
                <a:latin typeface="Arial"/>
                <a:ea typeface="DejaVu Sans"/>
              </a:rPr>
              <a:t>Kaynakça</a:t>
            </a:r>
            <a:endParaRPr b="0" lang="tr-TR" sz="4400" spc="-1" strike="noStrike">
              <a:latin typeface="Arial"/>
            </a:endParaRPr>
          </a:p>
        </p:txBody>
      </p:sp>
      <p:sp>
        <p:nvSpPr>
          <p:cNvPr id="457" name="CustomShape 4"/>
          <p:cNvSpPr/>
          <p:nvPr/>
        </p:nvSpPr>
        <p:spPr>
          <a:xfrm>
            <a:off x="457200" y="1203480"/>
            <a:ext cx="8227440" cy="2981160"/>
          </a:xfrm>
          <a:prstGeom prst="rect">
            <a:avLst/>
          </a:prstGeom>
          <a:noFill/>
          <a:ln>
            <a:noFill/>
          </a:ln>
        </p:spPr>
        <p:style>
          <a:lnRef idx="0"/>
          <a:fillRef idx="0"/>
          <a:effectRef idx="0"/>
          <a:fontRef idx="minor"/>
        </p:style>
        <p:txBody>
          <a:bodyPr lIns="0" rIns="0" tIns="0" bIns="0" anchor="ctr">
            <a:noAutofit/>
          </a:bodyPr>
          <a:p>
            <a:pPr>
              <a:lnSpc>
                <a:spcPct val="100000"/>
              </a:lnSpc>
            </a:pPr>
            <a:endParaRPr b="0" lang="tr-TR" sz="1800" spc="-1" strike="noStrike">
              <a:latin typeface="Arial"/>
            </a:endParaRPr>
          </a:p>
          <a:p>
            <a:pPr marL="216000" indent="-214200">
              <a:lnSpc>
                <a:spcPct val="100000"/>
              </a:lnSpc>
              <a:buClr>
                <a:srgbClr val="000000"/>
              </a:buClr>
              <a:buSzPct val="45000"/>
              <a:buFont typeface="Wingdings" charset="2"/>
              <a:buChar char=""/>
            </a:pPr>
            <a:r>
              <a:rPr b="0" i="1" lang="tr-TR" sz="1800" spc="-1" strike="noStrike">
                <a:solidFill>
                  <a:srgbClr val="000000"/>
                </a:solidFill>
                <a:latin typeface="Arial"/>
                <a:ea typeface="DejaVu Sans"/>
              </a:rPr>
              <a:t>ASFA 2023 Guidelines,</a:t>
            </a:r>
            <a:endParaRPr b="0" lang="tr-TR" sz="1800" spc="-1" strike="noStrike">
              <a:latin typeface="Arial"/>
            </a:endParaRPr>
          </a:p>
          <a:p>
            <a:pPr marL="216000" indent="-214200">
              <a:lnSpc>
                <a:spcPct val="100000"/>
              </a:lnSpc>
              <a:buClr>
                <a:srgbClr val="000000"/>
              </a:buClr>
              <a:buSzPct val="45000"/>
              <a:buFont typeface="Wingdings" charset="2"/>
              <a:buChar char=""/>
            </a:pPr>
            <a:r>
              <a:rPr b="0" i="1" lang="tr-TR" sz="1800" spc="-1" strike="noStrike">
                <a:solidFill>
                  <a:srgbClr val="000000"/>
                </a:solidFill>
                <a:latin typeface="Arial"/>
                <a:ea typeface="DejaVu Sans"/>
              </a:rPr>
              <a:t>Ebben,J.P,et al”Drug removal during plasmapheresis.”</a:t>
            </a:r>
            <a:endParaRPr b="0" lang="tr-TR" sz="1800" spc="-1" strike="noStrike">
              <a:latin typeface="Arial"/>
            </a:endParaRPr>
          </a:p>
          <a:p>
            <a:pPr marL="216000" indent="-214200">
              <a:lnSpc>
                <a:spcPct val="100000"/>
              </a:lnSpc>
              <a:buClr>
                <a:srgbClr val="000000"/>
              </a:buClr>
              <a:buSzPct val="45000"/>
              <a:buFont typeface="Wingdings" charset="2"/>
              <a:buChar char=""/>
            </a:pPr>
            <a:r>
              <a:rPr b="0" i="1" lang="tr-TR" sz="1800" spc="-1" strike="noStrike">
                <a:solidFill>
                  <a:srgbClr val="000000"/>
                </a:solidFill>
                <a:latin typeface="Arial"/>
                <a:ea typeface="DejaVu Sans"/>
              </a:rPr>
              <a:t>İbrahim,R.B,et al”Drug management of patients undergoing therapeutic plasma exchange.”</a:t>
            </a:r>
            <a:endParaRPr b="0" lang="tr-TR" sz="1800" spc="-1" strike="noStrike">
              <a:latin typeface="Arial"/>
            </a:endParaRPr>
          </a:p>
          <a:p>
            <a:pPr marL="216000" indent="-214200">
              <a:lnSpc>
                <a:spcPct val="100000"/>
              </a:lnSpc>
              <a:buClr>
                <a:srgbClr val="000000"/>
              </a:buClr>
              <a:buSzPct val="45000"/>
              <a:buFont typeface="Wingdings" charset="2"/>
              <a:buChar char=""/>
            </a:pPr>
            <a:r>
              <a:rPr b="0" i="1" lang="tr-TR" sz="1800" spc="-1" strike="noStrike">
                <a:solidFill>
                  <a:srgbClr val="000000"/>
                </a:solidFill>
                <a:latin typeface="Arial"/>
                <a:ea typeface="DejaVu Sans"/>
              </a:rPr>
              <a:t>Wintrobe’s Clinical Hematology”Book”</a:t>
            </a:r>
            <a:endParaRPr b="0" lang="tr-TR" sz="1800" spc="-1" strike="noStrike">
              <a:latin typeface="Arial"/>
            </a:endParaRPr>
          </a:p>
          <a:p>
            <a:pPr marL="216000" indent="-214200">
              <a:lnSpc>
                <a:spcPct val="100000"/>
              </a:lnSpc>
              <a:buClr>
                <a:srgbClr val="000000"/>
              </a:buClr>
              <a:buSzPct val="45000"/>
              <a:buFont typeface="Wingdings" charset="2"/>
              <a:buChar char=""/>
            </a:pPr>
            <a:r>
              <a:rPr b="0" i="1" lang="tr-TR" sz="1800" spc="-1" strike="noStrike">
                <a:solidFill>
                  <a:srgbClr val="000000"/>
                </a:solidFill>
                <a:latin typeface="Arial"/>
                <a:ea typeface="DejaVu Sans"/>
              </a:rPr>
              <a:t>Shaz,B.H.&amp;Hillyer,C.D.(2020)”Transfusion Medicine and Hemostasis:Clinical and Laboratory Aspects”</a:t>
            </a:r>
            <a:endParaRPr b="0" lang="tr-TR" sz="1800" spc="-1" strike="noStrike">
              <a:latin typeface="Arial"/>
            </a:endParaRPr>
          </a:p>
          <a:p>
            <a:pPr marL="216000" indent="-214200">
              <a:lnSpc>
                <a:spcPct val="100000"/>
              </a:lnSpc>
              <a:buClr>
                <a:srgbClr val="000000"/>
              </a:buClr>
              <a:buSzPct val="45000"/>
              <a:buFont typeface="Wingdings" charset="2"/>
              <a:buChar char=""/>
            </a:pPr>
            <a:r>
              <a:rPr b="0" i="1" lang="tr-TR" sz="1800" spc="-1" strike="noStrike">
                <a:solidFill>
                  <a:srgbClr val="000000"/>
                </a:solidFill>
                <a:latin typeface="Arial"/>
                <a:ea typeface="DejaVu Sans"/>
              </a:rPr>
              <a:t>Wood,L.,&amp;Jacobs,P.(2018):”The replacement fluid in therapeutic plasma exchange”</a:t>
            </a:r>
            <a:endParaRPr b="0" lang="tr-TR" sz="1800" spc="-1" strike="noStrike">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58" name="383 Resim" descr=""/>
          <p:cNvPicPr/>
          <p:nvPr/>
        </p:nvPicPr>
        <p:blipFill>
          <a:blip r:embed="rId1"/>
          <a:stretch/>
        </p:blipFill>
        <p:spPr>
          <a:xfrm>
            <a:off x="648000" y="576000"/>
            <a:ext cx="7198920" cy="4494240"/>
          </a:xfrm>
          <a:prstGeom prst="rect">
            <a:avLst/>
          </a:prstGeom>
          <a:ln>
            <a:noFill/>
          </a:ln>
        </p:spPr>
      </p:pic>
      <p:pic>
        <p:nvPicPr>
          <p:cNvPr id="459" name="Resim 4" descr=""/>
          <p:cNvPicPr/>
          <p:nvPr/>
        </p:nvPicPr>
        <p:blipFill>
          <a:blip r:embed="rId2"/>
          <a:stretch/>
        </p:blipFill>
        <p:spPr>
          <a:xfrm>
            <a:off x="2592000" y="402840"/>
            <a:ext cx="3957840" cy="1221480"/>
          </a:xfrm>
          <a:prstGeom prst="rect">
            <a:avLst/>
          </a:prstGeom>
          <a:ln>
            <a:noFill/>
          </a:ln>
        </p:spPr>
      </p:pic>
      <p:pic>
        <p:nvPicPr>
          <p:cNvPr id="460" name="Resim 6" descr=""/>
          <p:cNvPicPr/>
          <p:nvPr/>
        </p:nvPicPr>
        <p:blipFill>
          <a:blip r:embed="rId3"/>
          <a:stretch/>
        </p:blipFill>
        <p:spPr>
          <a:xfrm>
            <a:off x="2960280" y="3516480"/>
            <a:ext cx="3221280" cy="1181880"/>
          </a:xfrm>
          <a:prstGeom prst="rect">
            <a:avLst/>
          </a:prstGeom>
          <a:ln>
            <a:noFill/>
          </a:ln>
        </p:spPr>
      </p:pic>
      <p:pic>
        <p:nvPicPr>
          <p:cNvPr id="461" name="Resim 8" descr=""/>
          <p:cNvPicPr/>
          <p:nvPr/>
        </p:nvPicPr>
        <p:blipFill>
          <a:blip r:embed="rId4"/>
          <a:stretch/>
        </p:blipFill>
        <p:spPr>
          <a:xfrm>
            <a:off x="290880" y="248400"/>
            <a:ext cx="1495080" cy="1495080"/>
          </a:xfrm>
          <a:prstGeom prst="rect">
            <a:avLst/>
          </a:prstGeom>
          <a:ln>
            <a:noFill/>
          </a:ln>
        </p:spPr>
      </p:pic>
      <p:sp>
        <p:nvSpPr>
          <p:cNvPr id="462" name="CustomShape 1"/>
          <p:cNvSpPr/>
          <p:nvPr/>
        </p:nvSpPr>
        <p:spPr>
          <a:xfrm>
            <a:off x="3290760" y="96120"/>
            <a:ext cx="3836160" cy="91080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tr-TR" sz="3200" spc="-1" strike="noStrike">
                <a:solidFill>
                  <a:srgbClr val="000000"/>
                </a:solidFill>
                <a:highlight>
                  <a:srgbClr val="e1bef4"/>
                </a:highlight>
                <a:latin typeface="Arial"/>
                <a:ea typeface="DejaVu Sans"/>
              </a:rPr>
              <a:t>Teşekkürler :)</a:t>
            </a:r>
            <a:br/>
            <a:endParaRPr b="0" lang="tr-TR" sz="32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321</TotalTime>
  <Application>LibreOffice/6.4.2.2$Linux_X86_64 LibreOffice_project/4e471d8c02c9c90f512f7f9ead8875b57fcb1ec3</Application>
  <Words>1890</Words>
  <Paragraphs>272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2024-08-15T13:32:39Z</dcterms:created>
  <dc:creator>Yasin DALKILIÇ</dc:creator>
  <dc:description/>
  <dc:language>tr-TR</dc:language>
  <cp:lastModifiedBy/>
  <cp:lastPrinted>2026-04-22T19:04:11Z</cp:lastPrinted>
  <dcterms:modified xsi:type="dcterms:W3CDTF">2026-05-05T12:07:52Z</dcterms:modified>
  <cp:revision>39</cp:revision>
  <dc:subject/>
  <dc:title>PowerPoint Sunusu</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12.0000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1</vt:i4>
  </property>
  <property fmtid="{D5CDD505-2E9C-101B-9397-08002B2CF9AE}" pid="8" name="PresentationFormat">
    <vt:lpwstr>Ekran Gösterisi (16:9)</vt:lpwstr>
  </property>
  <property fmtid="{D5CDD505-2E9C-101B-9397-08002B2CF9AE}" pid="9" name="ScaleCrop">
    <vt:bool>0</vt:bool>
  </property>
  <property fmtid="{D5CDD505-2E9C-101B-9397-08002B2CF9AE}" pid="10" name="ShareDoc">
    <vt:bool>0</vt:bool>
  </property>
  <property fmtid="{D5CDD505-2E9C-101B-9397-08002B2CF9AE}" pid="11" name="Slides">
    <vt:i4>32</vt:i4>
  </property>
</Properties>
</file>