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57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736"/>
    <p:restoredTop sz="95714"/>
  </p:normalViewPr>
  <p:slideViewPr>
    <p:cSldViewPr snapToGrid="0" snapToObjects="1">
      <p:cViewPr varScale="1">
        <p:scale>
          <a:sx n="74" d="100"/>
          <a:sy n="74" d="100"/>
        </p:scale>
        <p:origin x="869" y="7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-5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1BD99EF-9F7D-46E1-8205-AAB596D50E89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3D784F94-FD8D-4818-AE4B-E80A065C4318}">
      <dgm:prSet/>
      <dgm:spPr/>
      <dgm:t>
        <a:bodyPr/>
        <a:lstStyle/>
        <a:p>
          <a:r>
            <a:rPr lang="en-US" dirty="0"/>
            <a:t>CAR-T </a:t>
          </a:r>
          <a:r>
            <a:rPr lang="en-US" dirty="0" err="1"/>
            <a:t>ve</a:t>
          </a:r>
          <a:r>
            <a:rPr lang="en-US" dirty="0"/>
            <a:t> </a:t>
          </a:r>
          <a:r>
            <a:rPr lang="en-US" dirty="0" err="1"/>
            <a:t>hücresel</a:t>
          </a:r>
          <a:r>
            <a:rPr lang="en-US" dirty="0"/>
            <a:t> </a:t>
          </a:r>
          <a:r>
            <a:rPr lang="en-US" dirty="0" err="1"/>
            <a:t>tedaviler</a:t>
          </a:r>
          <a:endParaRPr lang="en-US" dirty="0"/>
        </a:p>
      </dgm:t>
    </dgm:pt>
    <dgm:pt modelId="{929D83F2-FAC5-4CEF-AC03-F7446F971237}" type="parTrans" cxnId="{69B8CEA0-98FC-4568-B03A-93D9883AF947}">
      <dgm:prSet/>
      <dgm:spPr/>
      <dgm:t>
        <a:bodyPr/>
        <a:lstStyle/>
        <a:p>
          <a:endParaRPr lang="en-US"/>
        </a:p>
      </dgm:t>
    </dgm:pt>
    <dgm:pt modelId="{C9FC9B9B-C894-40C7-931C-BB8F0FB54CFE}" type="sibTrans" cxnId="{69B8CEA0-98FC-4568-B03A-93D9883AF947}">
      <dgm:prSet/>
      <dgm:spPr/>
      <dgm:t>
        <a:bodyPr/>
        <a:lstStyle/>
        <a:p>
          <a:endParaRPr lang="en-US"/>
        </a:p>
      </dgm:t>
    </dgm:pt>
    <dgm:pt modelId="{14BB6A81-A814-45DF-9B40-9BAF55733B37}">
      <dgm:prSet/>
      <dgm:spPr/>
      <dgm:t>
        <a:bodyPr/>
        <a:lstStyle/>
        <a:p>
          <a:r>
            <a:rPr lang="en-US" dirty="0"/>
            <a:t>Kök </a:t>
          </a:r>
          <a:r>
            <a:rPr lang="en-US" dirty="0" err="1"/>
            <a:t>hücre</a:t>
          </a:r>
          <a:r>
            <a:rPr lang="en-US" dirty="0"/>
            <a:t> </a:t>
          </a:r>
          <a:r>
            <a:rPr lang="en-US" dirty="0" err="1"/>
            <a:t>teknolojileri</a:t>
          </a:r>
          <a:endParaRPr lang="en-US" dirty="0"/>
        </a:p>
      </dgm:t>
    </dgm:pt>
    <dgm:pt modelId="{9ADFB791-ECC7-488B-B2E3-CE9401994FFF}" type="parTrans" cxnId="{0787A279-A3D5-48DA-834C-384BE4373C96}">
      <dgm:prSet/>
      <dgm:spPr/>
      <dgm:t>
        <a:bodyPr/>
        <a:lstStyle/>
        <a:p>
          <a:endParaRPr lang="en-US"/>
        </a:p>
      </dgm:t>
    </dgm:pt>
    <dgm:pt modelId="{78CC59A6-5DCB-4D73-9857-CCEA3B93EB77}" type="sibTrans" cxnId="{0787A279-A3D5-48DA-834C-384BE4373C96}">
      <dgm:prSet/>
      <dgm:spPr/>
      <dgm:t>
        <a:bodyPr/>
        <a:lstStyle/>
        <a:p>
          <a:endParaRPr lang="en-US"/>
        </a:p>
      </dgm:t>
    </dgm:pt>
    <dgm:pt modelId="{FE5A8AAF-7096-4085-ACF3-A50486851F39}">
      <dgm:prSet/>
      <dgm:spPr/>
      <dgm:t>
        <a:bodyPr/>
        <a:lstStyle/>
        <a:p>
          <a:r>
            <a:rPr lang="en-US" dirty="0" err="1"/>
            <a:t>Yapay</a:t>
          </a:r>
          <a:r>
            <a:rPr lang="en-US" dirty="0"/>
            <a:t> </a:t>
          </a:r>
          <a:r>
            <a:rPr lang="en-US" dirty="0" err="1"/>
            <a:t>zekâ</a:t>
          </a:r>
          <a:r>
            <a:rPr lang="en-US" dirty="0"/>
            <a:t> </a:t>
          </a:r>
          <a:r>
            <a:rPr lang="en-US" dirty="0" err="1"/>
            <a:t>destekli</a:t>
          </a:r>
          <a:r>
            <a:rPr lang="en-US" dirty="0"/>
            <a:t> </a:t>
          </a:r>
          <a:r>
            <a:rPr lang="en-US" dirty="0" err="1"/>
            <a:t>aferez</a:t>
          </a:r>
          <a:r>
            <a:rPr lang="en-US" dirty="0"/>
            <a:t> </a:t>
          </a:r>
          <a:r>
            <a:rPr lang="en-US" dirty="0" err="1"/>
            <a:t>sistemleri</a:t>
          </a:r>
          <a:endParaRPr lang="en-US" dirty="0"/>
        </a:p>
      </dgm:t>
    </dgm:pt>
    <dgm:pt modelId="{AE262F6E-ECB5-47AE-9B26-25843F0FFCA4}" type="parTrans" cxnId="{BB1222A0-0654-4401-9982-436FEB9AE10D}">
      <dgm:prSet/>
      <dgm:spPr/>
      <dgm:t>
        <a:bodyPr/>
        <a:lstStyle/>
        <a:p>
          <a:endParaRPr lang="en-US"/>
        </a:p>
      </dgm:t>
    </dgm:pt>
    <dgm:pt modelId="{B4DAC030-E126-4B17-AC6C-2ACAE8D5636C}" type="sibTrans" cxnId="{BB1222A0-0654-4401-9982-436FEB9AE10D}">
      <dgm:prSet/>
      <dgm:spPr/>
      <dgm:t>
        <a:bodyPr/>
        <a:lstStyle/>
        <a:p>
          <a:endParaRPr lang="en-US"/>
        </a:p>
      </dgm:t>
    </dgm:pt>
    <dgm:pt modelId="{4909C20B-80F1-48FC-BC7D-3D8FCD665C2B}">
      <dgm:prSet/>
      <dgm:spPr/>
      <dgm:t>
        <a:bodyPr/>
        <a:lstStyle/>
        <a:p>
          <a:r>
            <a:rPr lang="en-US" dirty="0" err="1"/>
            <a:t>Dijital</a:t>
          </a:r>
          <a:r>
            <a:rPr lang="en-US" dirty="0"/>
            <a:t> </a:t>
          </a:r>
          <a:r>
            <a:rPr lang="en-US" dirty="0" err="1"/>
            <a:t>sağlık</a:t>
          </a:r>
          <a:r>
            <a:rPr lang="en-US" dirty="0"/>
            <a:t> </a:t>
          </a:r>
          <a:r>
            <a:rPr lang="en-US" dirty="0" err="1"/>
            <a:t>ve</a:t>
          </a:r>
          <a:r>
            <a:rPr lang="en-US" dirty="0"/>
            <a:t> </a:t>
          </a:r>
          <a:r>
            <a:rPr lang="en-US" dirty="0" err="1"/>
            <a:t>veri</a:t>
          </a:r>
          <a:r>
            <a:rPr lang="en-US" dirty="0"/>
            <a:t> </a:t>
          </a:r>
          <a:r>
            <a:rPr lang="en-US" dirty="0" err="1"/>
            <a:t>yönetimi</a:t>
          </a:r>
          <a:endParaRPr lang="en-US" dirty="0"/>
        </a:p>
      </dgm:t>
    </dgm:pt>
    <dgm:pt modelId="{832F8EE9-DB3B-4590-9616-597AE6C9349D}" type="parTrans" cxnId="{EA656578-3252-45D1-9AFC-D166AC081912}">
      <dgm:prSet/>
      <dgm:spPr/>
      <dgm:t>
        <a:bodyPr/>
        <a:lstStyle/>
        <a:p>
          <a:endParaRPr lang="en-US"/>
        </a:p>
      </dgm:t>
    </dgm:pt>
    <dgm:pt modelId="{B91D1183-FFE1-4981-9CB4-4D91F38019B5}" type="sibTrans" cxnId="{EA656578-3252-45D1-9AFC-D166AC081912}">
      <dgm:prSet/>
      <dgm:spPr/>
      <dgm:t>
        <a:bodyPr/>
        <a:lstStyle/>
        <a:p>
          <a:endParaRPr lang="en-US"/>
        </a:p>
      </dgm:t>
    </dgm:pt>
    <dgm:pt modelId="{42614E1A-527A-4371-8B4B-0C63D6B52411}">
      <dgm:prSet/>
      <dgm:spPr/>
      <dgm:t>
        <a:bodyPr/>
        <a:lstStyle/>
        <a:p>
          <a:r>
            <a:rPr lang="en-US" dirty="0" err="1"/>
            <a:t>Uluslararası</a:t>
          </a:r>
          <a:r>
            <a:rPr lang="en-US" dirty="0"/>
            <a:t> </a:t>
          </a:r>
          <a:r>
            <a:rPr lang="en-US" dirty="0" err="1"/>
            <a:t>kalite</a:t>
          </a:r>
          <a:r>
            <a:rPr lang="en-US" dirty="0"/>
            <a:t> </a:t>
          </a:r>
          <a:r>
            <a:rPr lang="en-US" dirty="0" err="1"/>
            <a:t>standartları</a:t>
          </a:r>
          <a:endParaRPr lang="en-US" dirty="0"/>
        </a:p>
      </dgm:t>
    </dgm:pt>
    <dgm:pt modelId="{EFAB8397-EAED-481D-B824-684B826FD558}" type="parTrans" cxnId="{90480D75-DE79-4715-BDF7-7B0DA2A22CB8}">
      <dgm:prSet/>
      <dgm:spPr/>
      <dgm:t>
        <a:bodyPr/>
        <a:lstStyle/>
        <a:p>
          <a:endParaRPr lang="en-US"/>
        </a:p>
      </dgm:t>
    </dgm:pt>
    <dgm:pt modelId="{6FCDC932-4D7C-46AE-8FBF-5ADBD16504C4}" type="sibTrans" cxnId="{90480D75-DE79-4715-BDF7-7B0DA2A22CB8}">
      <dgm:prSet/>
      <dgm:spPr/>
      <dgm:t>
        <a:bodyPr/>
        <a:lstStyle/>
        <a:p>
          <a:endParaRPr lang="en-US"/>
        </a:p>
      </dgm:t>
    </dgm:pt>
    <dgm:pt modelId="{C9941950-A188-5E41-BAEF-C4328C6546B1}" type="pres">
      <dgm:prSet presAssocID="{71BD99EF-9F7D-46E1-8205-AAB596D50E89}" presName="linear" presStyleCnt="0">
        <dgm:presLayoutVars>
          <dgm:animLvl val="lvl"/>
          <dgm:resizeHandles val="exact"/>
        </dgm:presLayoutVars>
      </dgm:prSet>
      <dgm:spPr/>
    </dgm:pt>
    <dgm:pt modelId="{1A9F8256-FAD3-3D4A-9C1E-5D6BC2E42964}" type="pres">
      <dgm:prSet presAssocID="{3D784F94-FD8D-4818-AE4B-E80A065C4318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D89D0673-B3AE-294C-8340-446E3CADE61D}" type="pres">
      <dgm:prSet presAssocID="{C9FC9B9B-C894-40C7-931C-BB8F0FB54CFE}" presName="spacer" presStyleCnt="0"/>
      <dgm:spPr/>
    </dgm:pt>
    <dgm:pt modelId="{CD9ACF4E-C46C-0242-8FA8-8A37468217CA}" type="pres">
      <dgm:prSet presAssocID="{14BB6A81-A814-45DF-9B40-9BAF55733B37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6070BA12-CDF8-3C4F-99FB-0C7036ECF200}" type="pres">
      <dgm:prSet presAssocID="{78CC59A6-5DCB-4D73-9857-CCEA3B93EB77}" presName="spacer" presStyleCnt="0"/>
      <dgm:spPr/>
    </dgm:pt>
    <dgm:pt modelId="{D0B52E71-BFB8-3B49-8EF8-03E78C2DF088}" type="pres">
      <dgm:prSet presAssocID="{FE5A8AAF-7096-4085-ACF3-A50486851F39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A89AD03F-856A-104B-B36B-2723A5E8C0F7}" type="pres">
      <dgm:prSet presAssocID="{B4DAC030-E126-4B17-AC6C-2ACAE8D5636C}" presName="spacer" presStyleCnt="0"/>
      <dgm:spPr/>
    </dgm:pt>
    <dgm:pt modelId="{B2011975-C111-2440-830C-9E5E68DC8CBC}" type="pres">
      <dgm:prSet presAssocID="{4909C20B-80F1-48FC-BC7D-3D8FCD665C2B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9788453C-4C80-C346-9FD0-824255871C6B}" type="pres">
      <dgm:prSet presAssocID="{B91D1183-FFE1-4981-9CB4-4D91F38019B5}" presName="spacer" presStyleCnt="0"/>
      <dgm:spPr/>
    </dgm:pt>
    <dgm:pt modelId="{1763479F-10E7-1648-9D68-DD21C4A5E01C}" type="pres">
      <dgm:prSet presAssocID="{42614E1A-527A-4371-8B4B-0C63D6B52411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859B1C4C-2E4D-0A48-A2FD-1334CA8C778D}" type="presOf" srcId="{3D784F94-FD8D-4818-AE4B-E80A065C4318}" destId="{1A9F8256-FAD3-3D4A-9C1E-5D6BC2E42964}" srcOrd="0" destOrd="0" presId="urn:microsoft.com/office/officeart/2005/8/layout/vList2"/>
    <dgm:cxn modelId="{7921FE70-8B18-E745-90EE-17A2159A7D49}" type="presOf" srcId="{42614E1A-527A-4371-8B4B-0C63D6B52411}" destId="{1763479F-10E7-1648-9D68-DD21C4A5E01C}" srcOrd="0" destOrd="0" presId="urn:microsoft.com/office/officeart/2005/8/layout/vList2"/>
    <dgm:cxn modelId="{90480D75-DE79-4715-BDF7-7B0DA2A22CB8}" srcId="{71BD99EF-9F7D-46E1-8205-AAB596D50E89}" destId="{42614E1A-527A-4371-8B4B-0C63D6B52411}" srcOrd="4" destOrd="0" parTransId="{EFAB8397-EAED-481D-B824-684B826FD558}" sibTransId="{6FCDC932-4D7C-46AE-8FBF-5ADBD16504C4}"/>
    <dgm:cxn modelId="{EA656578-3252-45D1-9AFC-D166AC081912}" srcId="{71BD99EF-9F7D-46E1-8205-AAB596D50E89}" destId="{4909C20B-80F1-48FC-BC7D-3D8FCD665C2B}" srcOrd="3" destOrd="0" parTransId="{832F8EE9-DB3B-4590-9616-597AE6C9349D}" sibTransId="{B91D1183-FFE1-4981-9CB4-4D91F38019B5}"/>
    <dgm:cxn modelId="{0787A279-A3D5-48DA-834C-384BE4373C96}" srcId="{71BD99EF-9F7D-46E1-8205-AAB596D50E89}" destId="{14BB6A81-A814-45DF-9B40-9BAF55733B37}" srcOrd="1" destOrd="0" parTransId="{9ADFB791-ECC7-488B-B2E3-CE9401994FFF}" sibTransId="{78CC59A6-5DCB-4D73-9857-CCEA3B93EB77}"/>
    <dgm:cxn modelId="{47BF3693-4C05-CA45-A659-EB8AB04CB4A7}" type="presOf" srcId="{71BD99EF-9F7D-46E1-8205-AAB596D50E89}" destId="{C9941950-A188-5E41-BAEF-C4328C6546B1}" srcOrd="0" destOrd="0" presId="urn:microsoft.com/office/officeart/2005/8/layout/vList2"/>
    <dgm:cxn modelId="{FA55B59B-E1F1-B94C-A835-32124F55361C}" type="presOf" srcId="{FE5A8AAF-7096-4085-ACF3-A50486851F39}" destId="{D0B52E71-BFB8-3B49-8EF8-03E78C2DF088}" srcOrd="0" destOrd="0" presId="urn:microsoft.com/office/officeart/2005/8/layout/vList2"/>
    <dgm:cxn modelId="{9178419D-67CC-1F44-A19B-8E20F4A20EEC}" type="presOf" srcId="{14BB6A81-A814-45DF-9B40-9BAF55733B37}" destId="{CD9ACF4E-C46C-0242-8FA8-8A37468217CA}" srcOrd="0" destOrd="0" presId="urn:microsoft.com/office/officeart/2005/8/layout/vList2"/>
    <dgm:cxn modelId="{BB1222A0-0654-4401-9982-436FEB9AE10D}" srcId="{71BD99EF-9F7D-46E1-8205-AAB596D50E89}" destId="{FE5A8AAF-7096-4085-ACF3-A50486851F39}" srcOrd="2" destOrd="0" parTransId="{AE262F6E-ECB5-47AE-9B26-25843F0FFCA4}" sibTransId="{B4DAC030-E126-4B17-AC6C-2ACAE8D5636C}"/>
    <dgm:cxn modelId="{69B8CEA0-98FC-4568-B03A-93D9883AF947}" srcId="{71BD99EF-9F7D-46E1-8205-AAB596D50E89}" destId="{3D784F94-FD8D-4818-AE4B-E80A065C4318}" srcOrd="0" destOrd="0" parTransId="{929D83F2-FAC5-4CEF-AC03-F7446F971237}" sibTransId="{C9FC9B9B-C894-40C7-931C-BB8F0FB54CFE}"/>
    <dgm:cxn modelId="{9CFD8DEE-084C-A148-8405-8086D765B2EF}" type="presOf" srcId="{4909C20B-80F1-48FC-BC7D-3D8FCD665C2B}" destId="{B2011975-C111-2440-830C-9E5E68DC8CBC}" srcOrd="0" destOrd="0" presId="urn:microsoft.com/office/officeart/2005/8/layout/vList2"/>
    <dgm:cxn modelId="{8C589AC6-830C-C445-8985-DCBF28BFA7D9}" type="presParOf" srcId="{C9941950-A188-5E41-BAEF-C4328C6546B1}" destId="{1A9F8256-FAD3-3D4A-9C1E-5D6BC2E42964}" srcOrd="0" destOrd="0" presId="urn:microsoft.com/office/officeart/2005/8/layout/vList2"/>
    <dgm:cxn modelId="{1DD68963-504E-D54E-9D89-4263C319E557}" type="presParOf" srcId="{C9941950-A188-5E41-BAEF-C4328C6546B1}" destId="{D89D0673-B3AE-294C-8340-446E3CADE61D}" srcOrd="1" destOrd="0" presId="urn:microsoft.com/office/officeart/2005/8/layout/vList2"/>
    <dgm:cxn modelId="{E8B785B6-B8E6-174D-9775-B0AF36C9CEE2}" type="presParOf" srcId="{C9941950-A188-5E41-BAEF-C4328C6546B1}" destId="{CD9ACF4E-C46C-0242-8FA8-8A37468217CA}" srcOrd="2" destOrd="0" presId="urn:microsoft.com/office/officeart/2005/8/layout/vList2"/>
    <dgm:cxn modelId="{EB2146EF-36EF-C140-B963-AA68C45D768E}" type="presParOf" srcId="{C9941950-A188-5E41-BAEF-C4328C6546B1}" destId="{6070BA12-CDF8-3C4F-99FB-0C7036ECF200}" srcOrd="3" destOrd="0" presId="urn:microsoft.com/office/officeart/2005/8/layout/vList2"/>
    <dgm:cxn modelId="{C1D9970B-8D0E-D440-9C6D-B3E23806798D}" type="presParOf" srcId="{C9941950-A188-5E41-BAEF-C4328C6546B1}" destId="{D0B52E71-BFB8-3B49-8EF8-03E78C2DF088}" srcOrd="4" destOrd="0" presId="urn:microsoft.com/office/officeart/2005/8/layout/vList2"/>
    <dgm:cxn modelId="{4CB16947-A377-F446-BC74-8EDE43639764}" type="presParOf" srcId="{C9941950-A188-5E41-BAEF-C4328C6546B1}" destId="{A89AD03F-856A-104B-B36B-2723A5E8C0F7}" srcOrd="5" destOrd="0" presId="urn:microsoft.com/office/officeart/2005/8/layout/vList2"/>
    <dgm:cxn modelId="{5984F202-B3A7-AC49-AAEB-7B08D4616EFE}" type="presParOf" srcId="{C9941950-A188-5E41-BAEF-C4328C6546B1}" destId="{B2011975-C111-2440-830C-9E5E68DC8CBC}" srcOrd="6" destOrd="0" presId="urn:microsoft.com/office/officeart/2005/8/layout/vList2"/>
    <dgm:cxn modelId="{68E9506B-5FBF-5446-ADE2-241486147C65}" type="presParOf" srcId="{C9941950-A188-5E41-BAEF-C4328C6546B1}" destId="{9788453C-4C80-C346-9FD0-824255871C6B}" srcOrd="7" destOrd="0" presId="urn:microsoft.com/office/officeart/2005/8/layout/vList2"/>
    <dgm:cxn modelId="{67FA5BEB-0197-5747-B3B6-E370C202C365}" type="presParOf" srcId="{C9941950-A188-5E41-BAEF-C4328C6546B1}" destId="{1763479F-10E7-1648-9D68-DD21C4A5E01C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6F4DA68-7822-436D-A02D-4A978EA8BA28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DE319FD3-17E5-4DD8-B9DF-EC5DA6CE404A}">
      <dgm:prSet/>
      <dgm:spPr/>
      <dgm:t>
        <a:bodyPr/>
        <a:lstStyle/>
        <a:p>
          <a:r>
            <a:rPr lang="en-US"/>
            <a:t>Hasta güvenini artırır</a:t>
          </a:r>
        </a:p>
      </dgm:t>
    </dgm:pt>
    <dgm:pt modelId="{E8679372-FBE0-4107-9C19-2DB6BBC6FB41}" type="parTrans" cxnId="{F9AE73E6-8A6D-4650-A53C-FA3137E394D2}">
      <dgm:prSet/>
      <dgm:spPr/>
      <dgm:t>
        <a:bodyPr/>
        <a:lstStyle/>
        <a:p>
          <a:endParaRPr lang="en-US"/>
        </a:p>
      </dgm:t>
    </dgm:pt>
    <dgm:pt modelId="{2337B491-5378-4D16-AC5C-97F856BEE596}" type="sibTrans" cxnId="{F9AE73E6-8A6D-4650-A53C-FA3137E394D2}">
      <dgm:prSet/>
      <dgm:spPr/>
      <dgm:t>
        <a:bodyPr/>
        <a:lstStyle/>
        <a:p>
          <a:endParaRPr lang="en-US"/>
        </a:p>
      </dgm:t>
    </dgm:pt>
    <dgm:pt modelId="{1AE533C1-E01F-4F96-B101-128040A37B34}">
      <dgm:prSet/>
      <dgm:spPr/>
      <dgm:t>
        <a:bodyPr/>
        <a:lstStyle/>
        <a:p>
          <a:r>
            <a:rPr lang="en-US"/>
            <a:t>Komplikasyon yönetimini kolaylaştırır</a:t>
          </a:r>
        </a:p>
      </dgm:t>
    </dgm:pt>
    <dgm:pt modelId="{B7CFF3F5-D084-46DF-80CE-2D4848ABE0DB}" type="parTrans" cxnId="{EC249FF4-72AD-4615-AA73-D6D6D9B15C20}">
      <dgm:prSet/>
      <dgm:spPr/>
      <dgm:t>
        <a:bodyPr/>
        <a:lstStyle/>
        <a:p>
          <a:endParaRPr lang="en-US"/>
        </a:p>
      </dgm:t>
    </dgm:pt>
    <dgm:pt modelId="{3942F63D-BE4B-409C-8BB3-BCF62DCB3429}" type="sibTrans" cxnId="{EC249FF4-72AD-4615-AA73-D6D6D9B15C20}">
      <dgm:prSet/>
      <dgm:spPr/>
      <dgm:t>
        <a:bodyPr/>
        <a:lstStyle/>
        <a:p>
          <a:endParaRPr lang="en-US"/>
        </a:p>
      </dgm:t>
    </dgm:pt>
    <dgm:pt modelId="{869DC1A2-6BF8-4665-AC42-38389EFB9C41}">
      <dgm:prSet/>
      <dgm:spPr/>
      <dgm:t>
        <a:bodyPr/>
        <a:lstStyle/>
        <a:p>
          <a:r>
            <a:rPr lang="en-US"/>
            <a:t>Ekip içi çatışmaları azaltır</a:t>
          </a:r>
        </a:p>
      </dgm:t>
    </dgm:pt>
    <dgm:pt modelId="{EDE70615-D592-4CBE-A3F1-E4CFF69F9A70}" type="parTrans" cxnId="{0ADB1821-3D25-46C8-A157-24C5FF4B0992}">
      <dgm:prSet/>
      <dgm:spPr/>
      <dgm:t>
        <a:bodyPr/>
        <a:lstStyle/>
        <a:p>
          <a:endParaRPr lang="en-US"/>
        </a:p>
      </dgm:t>
    </dgm:pt>
    <dgm:pt modelId="{2E8C41F4-424B-4A61-8AEC-C104DDB83A2A}" type="sibTrans" cxnId="{0ADB1821-3D25-46C8-A157-24C5FF4B0992}">
      <dgm:prSet/>
      <dgm:spPr/>
      <dgm:t>
        <a:bodyPr/>
        <a:lstStyle/>
        <a:p>
          <a:endParaRPr lang="en-US"/>
        </a:p>
      </dgm:t>
    </dgm:pt>
    <dgm:pt modelId="{E0DB0BAE-E5CD-4197-85DB-CCE6BEB4B022}">
      <dgm:prSet/>
      <dgm:spPr/>
      <dgm:t>
        <a:bodyPr/>
        <a:lstStyle/>
        <a:p>
          <a:r>
            <a:rPr lang="en-US"/>
            <a:t>İş verimliliğini artırır</a:t>
          </a:r>
        </a:p>
      </dgm:t>
    </dgm:pt>
    <dgm:pt modelId="{45BDAA29-D7B9-418F-8693-0AA105EE75B7}" type="parTrans" cxnId="{0EB6C4F5-E22D-45B9-9016-CD0B6B45C7BC}">
      <dgm:prSet/>
      <dgm:spPr/>
      <dgm:t>
        <a:bodyPr/>
        <a:lstStyle/>
        <a:p>
          <a:endParaRPr lang="en-US"/>
        </a:p>
      </dgm:t>
    </dgm:pt>
    <dgm:pt modelId="{F8B68D45-DC3C-43DF-949C-CC201CAE453D}" type="sibTrans" cxnId="{0EB6C4F5-E22D-45B9-9016-CD0B6B45C7BC}">
      <dgm:prSet/>
      <dgm:spPr/>
      <dgm:t>
        <a:bodyPr/>
        <a:lstStyle/>
        <a:p>
          <a:endParaRPr lang="en-US"/>
        </a:p>
      </dgm:t>
    </dgm:pt>
    <dgm:pt modelId="{CAE0C8B3-2A9B-4059-A27F-B6C38EDEFD7C}">
      <dgm:prSet/>
      <dgm:spPr/>
      <dgm:t>
        <a:bodyPr/>
        <a:lstStyle/>
        <a:p>
          <a:r>
            <a:rPr lang="en-US"/>
            <a:t>Mesleki görünürlüğü güçlendirir</a:t>
          </a:r>
        </a:p>
      </dgm:t>
    </dgm:pt>
    <dgm:pt modelId="{D093FD24-EB41-495E-B6F7-C6A1023DD554}" type="parTrans" cxnId="{397D1786-3A68-46A4-8468-3EBE18DC571C}">
      <dgm:prSet/>
      <dgm:spPr/>
      <dgm:t>
        <a:bodyPr/>
        <a:lstStyle/>
        <a:p>
          <a:endParaRPr lang="en-US"/>
        </a:p>
      </dgm:t>
    </dgm:pt>
    <dgm:pt modelId="{1E403F10-6FD6-4584-A853-3CD0F224BED8}" type="sibTrans" cxnId="{397D1786-3A68-46A4-8468-3EBE18DC571C}">
      <dgm:prSet/>
      <dgm:spPr/>
      <dgm:t>
        <a:bodyPr/>
        <a:lstStyle/>
        <a:p>
          <a:endParaRPr lang="en-US"/>
        </a:p>
      </dgm:t>
    </dgm:pt>
    <dgm:pt modelId="{2F0BE9CD-6FA5-5949-998B-A1C9954757DA}" type="pres">
      <dgm:prSet presAssocID="{26F4DA68-7822-436D-A02D-4A978EA8BA28}" presName="linear" presStyleCnt="0">
        <dgm:presLayoutVars>
          <dgm:animLvl val="lvl"/>
          <dgm:resizeHandles val="exact"/>
        </dgm:presLayoutVars>
      </dgm:prSet>
      <dgm:spPr/>
    </dgm:pt>
    <dgm:pt modelId="{D40F381F-83B0-6E49-B931-1EE02509B701}" type="pres">
      <dgm:prSet presAssocID="{DE319FD3-17E5-4DD8-B9DF-EC5DA6CE404A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894BFC62-5143-464B-ADF3-D7F1646439BE}" type="pres">
      <dgm:prSet presAssocID="{2337B491-5378-4D16-AC5C-97F856BEE596}" presName="spacer" presStyleCnt="0"/>
      <dgm:spPr/>
    </dgm:pt>
    <dgm:pt modelId="{5DB29722-98DA-F042-B1C6-BF081D0D5786}" type="pres">
      <dgm:prSet presAssocID="{1AE533C1-E01F-4F96-B101-128040A37B34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DB359B5D-FBF4-8444-9E4D-EFC55C26ADEB}" type="pres">
      <dgm:prSet presAssocID="{3942F63D-BE4B-409C-8BB3-BCF62DCB3429}" presName="spacer" presStyleCnt="0"/>
      <dgm:spPr/>
    </dgm:pt>
    <dgm:pt modelId="{54AFCABC-E9B6-0246-B17D-D8475F94C660}" type="pres">
      <dgm:prSet presAssocID="{869DC1A2-6BF8-4665-AC42-38389EFB9C41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B59473B2-787B-6249-AE9F-613399C3C07D}" type="pres">
      <dgm:prSet presAssocID="{2E8C41F4-424B-4A61-8AEC-C104DDB83A2A}" presName="spacer" presStyleCnt="0"/>
      <dgm:spPr/>
    </dgm:pt>
    <dgm:pt modelId="{A697BA13-1772-5E47-8C0D-25FB14D4E635}" type="pres">
      <dgm:prSet presAssocID="{E0DB0BAE-E5CD-4197-85DB-CCE6BEB4B022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DB8FC4A8-5AB4-4441-9889-04D23DFC49C4}" type="pres">
      <dgm:prSet presAssocID="{F8B68D45-DC3C-43DF-949C-CC201CAE453D}" presName="spacer" presStyleCnt="0"/>
      <dgm:spPr/>
    </dgm:pt>
    <dgm:pt modelId="{ACE70F29-EC05-654D-A61F-BBD95A563B1D}" type="pres">
      <dgm:prSet presAssocID="{CAE0C8B3-2A9B-4059-A27F-B6C38EDEFD7C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138E2C06-9E0D-B944-A124-7448BD0ED629}" type="presOf" srcId="{E0DB0BAE-E5CD-4197-85DB-CCE6BEB4B022}" destId="{A697BA13-1772-5E47-8C0D-25FB14D4E635}" srcOrd="0" destOrd="0" presId="urn:microsoft.com/office/officeart/2005/8/layout/vList2"/>
    <dgm:cxn modelId="{0B881519-2390-9649-B7F3-EB7F9B85220A}" type="presOf" srcId="{CAE0C8B3-2A9B-4059-A27F-B6C38EDEFD7C}" destId="{ACE70F29-EC05-654D-A61F-BBD95A563B1D}" srcOrd="0" destOrd="0" presId="urn:microsoft.com/office/officeart/2005/8/layout/vList2"/>
    <dgm:cxn modelId="{0ADB1821-3D25-46C8-A157-24C5FF4B0992}" srcId="{26F4DA68-7822-436D-A02D-4A978EA8BA28}" destId="{869DC1A2-6BF8-4665-AC42-38389EFB9C41}" srcOrd="2" destOrd="0" parTransId="{EDE70615-D592-4CBE-A3F1-E4CFF69F9A70}" sibTransId="{2E8C41F4-424B-4A61-8AEC-C104DDB83A2A}"/>
    <dgm:cxn modelId="{0D62A742-4DD0-E844-B759-720B9EE75C0D}" type="presOf" srcId="{26F4DA68-7822-436D-A02D-4A978EA8BA28}" destId="{2F0BE9CD-6FA5-5949-998B-A1C9954757DA}" srcOrd="0" destOrd="0" presId="urn:microsoft.com/office/officeart/2005/8/layout/vList2"/>
    <dgm:cxn modelId="{B44D7B70-A909-FD4D-ABF4-9D73B6B6670C}" type="presOf" srcId="{1AE533C1-E01F-4F96-B101-128040A37B34}" destId="{5DB29722-98DA-F042-B1C6-BF081D0D5786}" srcOrd="0" destOrd="0" presId="urn:microsoft.com/office/officeart/2005/8/layout/vList2"/>
    <dgm:cxn modelId="{397D1786-3A68-46A4-8468-3EBE18DC571C}" srcId="{26F4DA68-7822-436D-A02D-4A978EA8BA28}" destId="{CAE0C8B3-2A9B-4059-A27F-B6C38EDEFD7C}" srcOrd="4" destOrd="0" parTransId="{D093FD24-EB41-495E-B6F7-C6A1023DD554}" sibTransId="{1E403F10-6FD6-4584-A853-3CD0F224BED8}"/>
    <dgm:cxn modelId="{C3EFD88E-0753-8542-ACF6-2D158398BDD6}" type="presOf" srcId="{869DC1A2-6BF8-4665-AC42-38389EFB9C41}" destId="{54AFCABC-E9B6-0246-B17D-D8475F94C660}" srcOrd="0" destOrd="0" presId="urn:microsoft.com/office/officeart/2005/8/layout/vList2"/>
    <dgm:cxn modelId="{6E0B50D9-598D-9847-B134-A8BC0D407509}" type="presOf" srcId="{DE319FD3-17E5-4DD8-B9DF-EC5DA6CE404A}" destId="{D40F381F-83B0-6E49-B931-1EE02509B701}" srcOrd="0" destOrd="0" presId="urn:microsoft.com/office/officeart/2005/8/layout/vList2"/>
    <dgm:cxn modelId="{F9AE73E6-8A6D-4650-A53C-FA3137E394D2}" srcId="{26F4DA68-7822-436D-A02D-4A978EA8BA28}" destId="{DE319FD3-17E5-4DD8-B9DF-EC5DA6CE404A}" srcOrd="0" destOrd="0" parTransId="{E8679372-FBE0-4107-9C19-2DB6BBC6FB41}" sibTransId="{2337B491-5378-4D16-AC5C-97F856BEE596}"/>
    <dgm:cxn modelId="{EC249FF4-72AD-4615-AA73-D6D6D9B15C20}" srcId="{26F4DA68-7822-436D-A02D-4A978EA8BA28}" destId="{1AE533C1-E01F-4F96-B101-128040A37B34}" srcOrd="1" destOrd="0" parTransId="{B7CFF3F5-D084-46DF-80CE-2D4848ABE0DB}" sibTransId="{3942F63D-BE4B-409C-8BB3-BCF62DCB3429}"/>
    <dgm:cxn modelId="{0EB6C4F5-E22D-45B9-9016-CD0B6B45C7BC}" srcId="{26F4DA68-7822-436D-A02D-4A978EA8BA28}" destId="{E0DB0BAE-E5CD-4197-85DB-CCE6BEB4B022}" srcOrd="3" destOrd="0" parTransId="{45BDAA29-D7B9-418F-8693-0AA105EE75B7}" sibTransId="{F8B68D45-DC3C-43DF-949C-CC201CAE453D}"/>
    <dgm:cxn modelId="{DE1FAE16-E9F0-3047-94BD-126A58387F97}" type="presParOf" srcId="{2F0BE9CD-6FA5-5949-998B-A1C9954757DA}" destId="{D40F381F-83B0-6E49-B931-1EE02509B701}" srcOrd="0" destOrd="0" presId="urn:microsoft.com/office/officeart/2005/8/layout/vList2"/>
    <dgm:cxn modelId="{5A3A7B74-F90B-E24D-90B5-28353B5B793B}" type="presParOf" srcId="{2F0BE9CD-6FA5-5949-998B-A1C9954757DA}" destId="{894BFC62-5143-464B-ADF3-D7F1646439BE}" srcOrd="1" destOrd="0" presId="urn:microsoft.com/office/officeart/2005/8/layout/vList2"/>
    <dgm:cxn modelId="{6B868CB3-BDC3-4E4E-B5DB-F6D3599C1E10}" type="presParOf" srcId="{2F0BE9CD-6FA5-5949-998B-A1C9954757DA}" destId="{5DB29722-98DA-F042-B1C6-BF081D0D5786}" srcOrd="2" destOrd="0" presId="urn:microsoft.com/office/officeart/2005/8/layout/vList2"/>
    <dgm:cxn modelId="{3F6C16A2-9934-C64A-B476-72BACC668017}" type="presParOf" srcId="{2F0BE9CD-6FA5-5949-998B-A1C9954757DA}" destId="{DB359B5D-FBF4-8444-9E4D-EFC55C26ADEB}" srcOrd="3" destOrd="0" presId="urn:microsoft.com/office/officeart/2005/8/layout/vList2"/>
    <dgm:cxn modelId="{D6B6E2DB-A8E5-874B-98AD-F5954AED2FF7}" type="presParOf" srcId="{2F0BE9CD-6FA5-5949-998B-A1C9954757DA}" destId="{54AFCABC-E9B6-0246-B17D-D8475F94C660}" srcOrd="4" destOrd="0" presId="urn:microsoft.com/office/officeart/2005/8/layout/vList2"/>
    <dgm:cxn modelId="{905DBF47-6089-0841-9AA9-A48FEFF9D9B4}" type="presParOf" srcId="{2F0BE9CD-6FA5-5949-998B-A1C9954757DA}" destId="{B59473B2-787B-6249-AE9F-613399C3C07D}" srcOrd="5" destOrd="0" presId="urn:microsoft.com/office/officeart/2005/8/layout/vList2"/>
    <dgm:cxn modelId="{7A5DCE6D-31F4-514F-8D42-D7D3C9C433DF}" type="presParOf" srcId="{2F0BE9CD-6FA5-5949-998B-A1C9954757DA}" destId="{A697BA13-1772-5E47-8C0D-25FB14D4E635}" srcOrd="6" destOrd="0" presId="urn:microsoft.com/office/officeart/2005/8/layout/vList2"/>
    <dgm:cxn modelId="{2BCAC6CA-9B2B-AD4C-991F-733278F54DC5}" type="presParOf" srcId="{2F0BE9CD-6FA5-5949-998B-A1C9954757DA}" destId="{DB8FC4A8-5AB4-4441-9889-04D23DFC49C4}" srcOrd="7" destOrd="0" presId="urn:microsoft.com/office/officeart/2005/8/layout/vList2"/>
    <dgm:cxn modelId="{CCF552BE-1502-264D-A0A4-324B543F182C}" type="presParOf" srcId="{2F0BE9CD-6FA5-5949-998B-A1C9954757DA}" destId="{ACE70F29-EC05-654D-A61F-BBD95A563B1D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7FB02D6-6031-4089-88A6-6ABE305D6934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48B982FE-9190-4F13-8882-B22AD04D880C}">
      <dgm:prSet/>
      <dgm:spPr/>
      <dgm:t>
        <a:bodyPr/>
        <a:lstStyle/>
        <a:p>
          <a:r>
            <a:rPr lang="en-US"/>
            <a:t>Kaygıyı azaltan yaklaşım</a:t>
          </a:r>
        </a:p>
      </dgm:t>
    </dgm:pt>
    <dgm:pt modelId="{DE2B2DC5-BC64-4EAF-A4A0-1D7B7CC2E164}" type="parTrans" cxnId="{7C1C54B0-3F21-4FB7-AA0D-AE1208956B43}">
      <dgm:prSet/>
      <dgm:spPr/>
      <dgm:t>
        <a:bodyPr/>
        <a:lstStyle/>
        <a:p>
          <a:endParaRPr lang="en-US"/>
        </a:p>
      </dgm:t>
    </dgm:pt>
    <dgm:pt modelId="{6230716F-A39B-4CA7-A093-766AABFFA7DB}" type="sibTrans" cxnId="{7C1C54B0-3F21-4FB7-AA0D-AE1208956B43}">
      <dgm:prSet/>
      <dgm:spPr/>
      <dgm:t>
        <a:bodyPr/>
        <a:lstStyle/>
        <a:p>
          <a:endParaRPr lang="en-US"/>
        </a:p>
      </dgm:t>
    </dgm:pt>
    <dgm:pt modelId="{BD14BA5A-190C-401E-A7F9-74A9911E2181}">
      <dgm:prSet/>
      <dgm:spPr/>
      <dgm:t>
        <a:bodyPr/>
        <a:lstStyle/>
        <a:p>
          <a:r>
            <a:rPr lang="en-US"/>
            <a:t>Empati ve güven oluşturma</a:t>
          </a:r>
        </a:p>
      </dgm:t>
    </dgm:pt>
    <dgm:pt modelId="{86D21490-BADD-4049-A85D-9D3853918EAE}" type="parTrans" cxnId="{87090BC3-9A21-4745-BFF4-4574D1764377}">
      <dgm:prSet/>
      <dgm:spPr/>
      <dgm:t>
        <a:bodyPr/>
        <a:lstStyle/>
        <a:p>
          <a:endParaRPr lang="en-US"/>
        </a:p>
      </dgm:t>
    </dgm:pt>
    <dgm:pt modelId="{95D5842D-85F1-4E92-BD74-2E41127D920E}" type="sibTrans" cxnId="{87090BC3-9A21-4745-BFF4-4574D1764377}">
      <dgm:prSet/>
      <dgm:spPr/>
      <dgm:t>
        <a:bodyPr/>
        <a:lstStyle/>
        <a:p>
          <a:endParaRPr lang="en-US"/>
        </a:p>
      </dgm:t>
    </dgm:pt>
    <dgm:pt modelId="{400B1E0D-E24F-4F3E-91E3-77F6BF337928}">
      <dgm:prSet/>
      <dgm:spPr/>
      <dgm:t>
        <a:bodyPr/>
        <a:lstStyle/>
        <a:p>
          <a:r>
            <a:rPr lang="en-US"/>
            <a:t>Süreçleri anlaşılır şekilde açıklama</a:t>
          </a:r>
        </a:p>
      </dgm:t>
    </dgm:pt>
    <dgm:pt modelId="{5A29BC43-3206-43E3-B680-CED1E080C7BD}" type="parTrans" cxnId="{FC256028-F745-4A6C-B947-410196AF2EF6}">
      <dgm:prSet/>
      <dgm:spPr/>
      <dgm:t>
        <a:bodyPr/>
        <a:lstStyle/>
        <a:p>
          <a:endParaRPr lang="en-US"/>
        </a:p>
      </dgm:t>
    </dgm:pt>
    <dgm:pt modelId="{E0F2702C-D0FE-4AC2-80C9-BFF6F33A3989}" type="sibTrans" cxnId="{FC256028-F745-4A6C-B947-410196AF2EF6}">
      <dgm:prSet/>
      <dgm:spPr/>
      <dgm:t>
        <a:bodyPr/>
        <a:lstStyle/>
        <a:p>
          <a:endParaRPr lang="en-US"/>
        </a:p>
      </dgm:t>
    </dgm:pt>
    <dgm:pt modelId="{A7A3FD0B-7E4E-4584-BE63-E3212F075442}">
      <dgm:prSet/>
      <dgm:spPr/>
      <dgm:t>
        <a:bodyPr/>
        <a:lstStyle/>
        <a:p>
          <a:r>
            <a:rPr lang="en-US"/>
            <a:t>Uzun süreli tedavi alan hastalara destek</a:t>
          </a:r>
        </a:p>
      </dgm:t>
    </dgm:pt>
    <dgm:pt modelId="{EF10CC83-734A-46C1-9E92-1BFA381F4D35}" type="parTrans" cxnId="{5E2DE9A0-2510-460A-A429-7B7478A3F875}">
      <dgm:prSet/>
      <dgm:spPr/>
      <dgm:t>
        <a:bodyPr/>
        <a:lstStyle/>
        <a:p>
          <a:endParaRPr lang="en-US"/>
        </a:p>
      </dgm:t>
    </dgm:pt>
    <dgm:pt modelId="{D1A1C1EC-3289-4317-BFE1-B8D3DB00104F}" type="sibTrans" cxnId="{5E2DE9A0-2510-460A-A429-7B7478A3F875}">
      <dgm:prSet/>
      <dgm:spPr/>
      <dgm:t>
        <a:bodyPr/>
        <a:lstStyle/>
        <a:p>
          <a:endParaRPr lang="en-US"/>
        </a:p>
      </dgm:t>
    </dgm:pt>
    <dgm:pt modelId="{3B5D7BCA-D23D-40E9-B77A-3B94418BDED9}">
      <dgm:prSet/>
      <dgm:spPr/>
      <dgm:t>
        <a:bodyPr/>
        <a:lstStyle/>
        <a:p>
          <a:r>
            <a:rPr lang="en-US"/>
            <a:t>Hastanın yalnız olmadığını hissettirme</a:t>
          </a:r>
        </a:p>
      </dgm:t>
    </dgm:pt>
    <dgm:pt modelId="{8C3245E9-93EB-48F5-9362-A4924674E71A}" type="parTrans" cxnId="{3A8DF60E-28B0-4B7F-A865-6E233E687B62}">
      <dgm:prSet/>
      <dgm:spPr/>
      <dgm:t>
        <a:bodyPr/>
        <a:lstStyle/>
        <a:p>
          <a:endParaRPr lang="en-US"/>
        </a:p>
      </dgm:t>
    </dgm:pt>
    <dgm:pt modelId="{A503E7BD-BFCC-468E-AB52-BE253371E4F3}" type="sibTrans" cxnId="{3A8DF60E-28B0-4B7F-A865-6E233E687B62}">
      <dgm:prSet/>
      <dgm:spPr/>
      <dgm:t>
        <a:bodyPr/>
        <a:lstStyle/>
        <a:p>
          <a:endParaRPr lang="en-US"/>
        </a:p>
      </dgm:t>
    </dgm:pt>
    <dgm:pt modelId="{1395B212-A789-EC41-83FC-774E7B8F82F8}" type="pres">
      <dgm:prSet presAssocID="{B7FB02D6-6031-4089-88A6-6ABE305D6934}" presName="linear" presStyleCnt="0">
        <dgm:presLayoutVars>
          <dgm:animLvl val="lvl"/>
          <dgm:resizeHandles val="exact"/>
        </dgm:presLayoutVars>
      </dgm:prSet>
      <dgm:spPr/>
    </dgm:pt>
    <dgm:pt modelId="{6C910F1C-C271-0B48-8EB3-CB69232BFB1D}" type="pres">
      <dgm:prSet presAssocID="{48B982FE-9190-4F13-8882-B22AD04D880C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C6CB0D40-2AAA-2D43-9CED-7393B808E352}" type="pres">
      <dgm:prSet presAssocID="{6230716F-A39B-4CA7-A093-766AABFFA7DB}" presName="spacer" presStyleCnt="0"/>
      <dgm:spPr/>
    </dgm:pt>
    <dgm:pt modelId="{7608E906-AA77-434B-975C-0A4B7BE95149}" type="pres">
      <dgm:prSet presAssocID="{BD14BA5A-190C-401E-A7F9-74A9911E2181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3760CB57-15CE-8546-B0F8-E3815676228D}" type="pres">
      <dgm:prSet presAssocID="{95D5842D-85F1-4E92-BD74-2E41127D920E}" presName="spacer" presStyleCnt="0"/>
      <dgm:spPr/>
    </dgm:pt>
    <dgm:pt modelId="{457CEF47-74F6-2244-B5CC-7ED2E08BE63D}" type="pres">
      <dgm:prSet presAssocID="{400B1E0D-E24F-4F3E-91E3-77F6BF337928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3E269DDF-C839-014A-826F-F78EC4C84B9B}" type="pres">
      <dgm:prSet presAssocID="{E0F2702C-D0FE-4AC2-80C9-BFF6F33A3989}" presName="spacer" presStyleCnt="0"/>
      <dgm:spPr/>
    </dgm:pt>
    <dgm:pt modelId="{5EF04C0C-520A-DC4B-8A0C-E0A404D48B65}" type="pres">
      <dgm:prSet presAssocID="{A7A3FD0B-7E4E-4584-BE63-E3212F075442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8E841DEC-EB77-F141-A88E-F8DB48B1753B}" type="pres">
      <dgm:prSet presAssocID="{D1A1C1EC-3289-4317-BFE1-B8D3DB00104F}" presName="spacer" presStyleCnt="0"/>
      <dgm:spPr/>
    </dgm:pt>
    <dgm:pt modelId="{A8394B37-B436-0D41-9DF1-487470013A14}" type="pres">
      <dgm:prSet presAssocID="{3B5D7BCA-D23D-40E9-B77A-3B94418BDED9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3A8DF60E-28B0-4B7F-A865-6E233E687B62}" srcId="{B7FB02D6-6031-4089-88A6-6ABE305D6934}" destId="{3B5D7BCA-D23D-40E9-B77A-3B94418BDED9}" srcOrd="4" destOrd="0" parTransId="{8C3245E9-93EB-48F5-9362-A4924674E71A}" sibTransId="{A503E7BD-BFCC-468E-AB52-BE253371E4F3}"/>
    <dgm:cxn modelId="{3E0E1D15-B148-0B4A-9535-69B6136C7CC2}" type="presOf" srcId="{A7A3FD0B-7E4E-4584-BE63-E3212F075442}" destId="{5EF04C0C-520A-DC4B-8A0C-E0A404D48B65}" srcOrd="0" destOrd="0" presId="urn:microsoft.com/office/officeart/2005/8/layout/vList2"/>
    <dgm:cxn modelId="{BC29A527-0B67-F44B-9E4A-A7707F520DDA}" type="presOf" srcId="{400B1E0D-E24F-4F3E-91E3-77F6BF337928}" destId="{457CEF47-74F6-2244-B5CC-7ED2E08BE63D}" srcOrd="0" destOrd="0" presId="urn:microsoft.com/office/officeart/2005/8/layout/vList2"/>
    <dgm:cxn modelId="{FC256028-F745-4A6C-B947-410196AF2EF6}" srcId="{B7FB02D6-6031-4089-88A6-6ABE305D6934}" destId="{400B1E0D-E24F-4F3E-91E3-77F6BF337928}" srcOrd="2" destOrd="0" parTransId="{5A29BC43-3206-43E3-B680-CED1E080C7BD}" sibTransId="{E0F2702C-D0FE-4AC2-80C9-BFF6F33A3989}"/>
    <dgm:cxn modelId="{7608FF5D-8C98-5D4B-AD92-5839B2E9D294}" type="presOf" srcId="{3B5D7BCA-D23D-40E9-B77A-3B94418BDED9}" destId="{A8394B37-B436-0D41-9DF1-487470013A14}" srcOrd="0" destOrd="0" presId="urn:microsoft.com/office/officeart/2005/8/layout/vList2"/>
    <dgm:cxn modelId="{5E2DE9A0-2510-460A-A429-7B7478A3F875}" srcId="{B7FB02D6-6031-4089-88A6-6ABE305D6934}" destId="{A7A3FD0B-7E4E-4584-BE63-E3212F075442}" srcOrd="3" destOrd="0" parTransId="{EF10CC83-734A-46C1-9E92-1BFA381F4D35}" sibTransId="{D1A1C1EC-3289-4317-BFE1-B8D3DB00104F}"/>
    <dgm:cxn modelId="{7C1C54B0-3F21-4FB7-AA0D-AE1208956B43}" srcId="{B7FB02D6-6031-4089-88A6-6ABE305D6934}" destId="{48B982FE-9190-4F13-8882-B22AD04D880C}" srcOrd="0" destOrd="0" parTransId="{DE2B2DC5-BC64-4EAF-A4A0-1D7B7CC2E164}" sibTransId="{6230716F-A39B-4CA7-A093-766AABFFA7DB}"/>
    <dgm:cxn modelId="{E9778EBF-7446-8A4A-A7B7-35E9C9155670}" type="presOf" srcId="{B7FB02D6-6031-4089-88A6-6ABE305D6934}" destId="{1395B212-A789-EC41-83FC-774E7B8F82F8}" srcOrd="0" destOrd="0" presId="urn:microsoft.com/office/officeart/2005/8/layout/vList2"/>
    <dgm:cxn modelId="{87090BC3-9A21-4745-BFF4-4574D1764377}" srcId="{B7FB02D6-6031-4089-88A6-6ABE305D6934}" destId="{BD14BA5A-190C-401E-A7F9-74A9911E2181}" srcOrd="1" destOrd="0" parTransId="{86D21490-BADD-4049-A85D-9D3853918EAE}" sibTransId="{95D5842D-85F1-4E92-BD74-2E41127D920E}"/>
    <dgm:cxn modelId="{F4E3DDE1-98F9-3C4A-82F2-20FF2EF4BEA9}" type="presOf" srcId="{BD14BA5A-190C-401E-A7F9-74A9911E2181}" destId="{7608E906-AA77-434B-975C-0A4B7BE95149}" srcOrd="0" destOrd="0" presId="urn:microsoft.com/office/officeart/2005/8/layout/vList2"/>
    <dgm:cxn modelId="{5BF4F4EE-4B02-5B45-8CB4-50542022AFDA}" type="presOf" srcId="{48B982FE-9190-4F13-8882-B22AD04D880C}" destId="{6C910F1C-C271-0B48-8EB3-CB69232BFB1D}" srcOrd="0" destOrd="0" presId="urn:microsoft.com/office/officeart/2005/8/layout/vList2"/>
    <dgm:cxn modelId="{F52073C5-A210-C842-9C4A-0E273E7E84A8}" type="presParOf" srcId="{1395B212-A789-EC41-83FC-774E7B8F82F8}" destId="{6C910F1C-C271-0B48-8EB3-CB69232BFB1D}" srcOrd="0" destOrd="0" presId="urn:microsoft.com/office/officeart/2005/8/layout/vList2"/>
    <dgm:cxn modelId="{92654C19-8B93-E94F-BD89-82DB4D7762CC}" type="presParOf" srcId="{1395B212-A789-EC41-83FC-774E7B8F82F8}" destId="{C6CB0D40-2AAA-2D43-9CED-7393B808E352}" srcOrd="1" destOrd="0" presId="urn:microsoft.com/office/officeart/2005/8/layout/vList2"/>
    <dgm:cxn modelId="{C5882718-0081-CE44-893D-19BF9D3C7DF9}" type="presParOf" srcId="{1395B212-A789-EC41-83FC-774E7B8F82F8}" destId="{7608E906-AA77-434B-975C-0A4B7BE95149}" srcOrd="2" destOrd="0" presId="urn:microsoft.com/office/officeart/2005/8/layout/vList2"/>
    <dgm:cxn modelId="{0494A0CD-DFCA-5D4D-8934-DB6E0BC3B315}" type="presParOf" srcId="{1395B212-A789-EC41-83FC-774E7B8F82F8}" destId="{3760CB57-15CE-8546-B0F8-E3815676228D}" srcOrd="3" destOrd="0" presId="urn:microsoft.com/office/officeart/2005/8/layout/vList2"/>
    <dgm:cxn modelId="{4C30F2BF-2374-5F47-8DDF-4582AE1ED0D3}" type="presParOf" srcId="{1395B212-A789-EC41-83FC-774E7B8F82F8}" destId="{457CEF47-74F6-2244-B5CC-7ED2E08BE63D}" srcOrd="4" destOrd="0" presId="urn:microsoft.com/office/officeart/2005/8/layout/vList2"/>
    <dgm:cxn modelId="{1793E7AA-D995-C44B-8281-DB4082DFEECB}" type="presParOf" srcId="{1395B212-A789-EC41-83FC-774E7B8F82F8}" destId="{3E269DDF-C839-014A-826F-F78EC4C84B9B}" srcOrd="5" destOrd="0" presId="urn:microsoft.com/office/officeart/2005/8/layout/vList2"/>
    <dgm:cxn modelId="{EF5D1D57-A178-064D-B5A4-E5DA404347BE}" type="presParOf" srcId="{1395B212-A789-EC41-83FC-774E7B8F82F8}" destId="{5EF04C0C-520A-DC4B-8A0C-E0A404D48B65}" srcOrd="6" destOrd="0" presId="urn:microsoft.com/office/officeart/2005/8/layout/vList2"/>
    <dgm:cxn modelId="{00342CFD-1D4E-C548-9E36-30C7BBD302CE}" type="presParOf" srcId="{1395B212-A789-EC41-83FC-774E7B8F82F8}" destId="{8E841DEC-EB77-F141-A88E-F8DB48B1753B}" srcOrd="7" destOrd="0" presId="urn:microsoft.com/office/officeart/2005/8/layout/vList2"/>
    <dgm:cxn modelId="{E9C1BDE1-9FA3-C444-B8E2-07291C9D5294}" type="presParOf" srcId="{1395B212-A789-EC41-83FC-774E7B8F82F8}" destId="{A8394B37-B436-0D41-9DF1-487470013A14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6274CFA-4A94-4352-959A-EBFAC3444277}" type="doc">
      <dgm:prSet loTypeId="urn:microsoft.com/office/officeart/2005/8/layout/cycle1" loCatId="cycle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C1087F8-7F1E-4798-BA32-E0DC71C583EF}">
      <dgm:prSet/>
      <dgm:spPr/>
      <dgm:t>
        <a:bodyPr/>
        <a:lstStyle/>
        <a:p>
          <a:r>
            <a:rPr lang="en-US" dirty="0" err="1"/>
            <a:t>İş</a:t>
          </a:r>
          <a:r>
            <a:rPr lang="en-US" dirty="0"/>
            <a:t> </a:t>
          </a:r>
          <a:r>
            <a:rPr lang="en-US" dirty="0" err="1"/>
            <a:t>stresini</a:t>
          </a:r>
          <a:r>
            <a:rPr lang="en-US" dirty="0"/>
            <a:t> </a:t>
          </a:r>
          <a:r>
            <a:rPr lang="en-US" dirty="0" err="1"/>
            <a:t>doğru</a:t>
          </a:r>
          <a:r>
            <a:rPr lang="en-US" dirty="0"/>
            <a:t> </a:t>
          </a:r>
          <a:r>
            <a:rPr lang="en-US" dirty="0" err="1"/>
            <a:t>yönetmek</a:t>
          </a:r>
          <a:endParaRPr lang="en-US" dirty="0"/>
        </a:p>
      </dgm:t>
    </dgm:pt>
    <dgm:pt modelId="{439DCE8D-F4F8-4562-A860-8E5F803F6FD3}" type="parTrans" cxnId="{B1081101-3341-4A05-81A4-05448517E613}">
      <dgm:prSet/>
      <dgm:spPr/>
      <dgm:t>
        <a:bodyPr/>
        <a:lstStyle/>
        <a:p>
          <a:endParaRPr lang="en-US"/>
        </a:p>
      </dgm:t>
    </dgm:pt>
    <dgm:pt modelId="{EDCB3FEA-A16A-46A3-9BE8-71FBAB306AC6}" type="sibTrans" cxnId="{B1081101-3341-4A05-81A4-05448517E613}">
      <dgm:prSet/>
      <dgm:spPr/>
      <dgm:t>
        <a:bodyPr/>
        <a:lstStyle/>
        <a:p>
          <a:endParaRPr lang="en-US"/>
        </a:p>
      </dgm:t>
    </dgm:pt>
    <dgm:pt modelId="{D284F371-B777-48D3-AF5D-B271FA0A034D}">
      <dgm:prSet/>
      <dgm:spPr/>
      <dgm:t>
        <a:bodyPr/>
        <a:lstStyle/>
        <a:p>
          <a:r>
            <a:rPr lang="en-US"/>
            <a:t>İletişim kazalarını önlemek</a:t>
          </a:r>
        </a:p>
      </dgm:t>
    </dgm:pt>
    <dgm:pt modelId="{F412E54B-F145-4BAC-A90C-6533DC3924CD}" type="parTrans" cxnId="{0C4AA18E-1A07-4548-9449-2AF850425E92}">
      <dgm:prSet/>
      <dgm:spPr/>
      <dgm:t>
        <a:bodyPr/>
        <a:lstStyle/>
        <a:p>
          <a:endParaRPr lang="en-US"/>
        </a:p>
      </dgm:t>
    </dgm:pt>
    <dgm:pt modelId="{FD0B1D36-BCE7-4024-88E4-69E5834FFAF4}" type="sibTrans" cxnId="{0C4AA18E-1A07-4548-9449-2AF850425E92}">
      <dgm:prSet/>
      <dgm:spPr/>
      <dgm:t>
        <a:bodyPr/>
        <a:lstStyle/>
        <a:p>
          <a:endParaRPr lang="en-US"/>
        </a:p>
      </dgm:t>
    </dgm:pt>
    <dgm:pt modelId="{03021644-4C4A-46A7-9BDA-35DDC6E51501}">
      <dgm:prSet/>
      <dgm:spPr/>
      <dgm:t>
        <a:bodyPr/>
        <a:lstStyle/>
        <a:p>
          <a:r>
            <a:rPr lang="en-US"/>
            <a:t>Hekim-tekniker iş birliğini güçlendirmek</a:t>
          </a:r>
        </a:p>
      </dgm:t>
    </dgm:pt>
    <dgm:pt modelId="{035239C8-D23A-4A7A-B5DE-00AAC3242275}" type="parTrans" cxnId="{CFD068F5-E7C1-4CB9-90CF-A49E274F702B}">
      <dgm:prSet/>
      <dgm:spPr/>
      <dgm:t>
        <a:bodyPr/>
        <a:lstStyle/>
        <a:p>
          <a:endParaRPr lang="en-US"/>
        </a:p>
      </dgm:t>
    </dgm:pt>
    <dgm:pt modelId="{4AF09F17-4E2E-4D81-B769-057A0C3C87F7}" type="sibTrans" cxnId="{CFD068F5-E7C1-4CB9-90CF-A49E274F702B}">
      <dgm:prSet/>
      <dgm:spPr/>
      <dgm:t>
        <a:bodyPr/>
        <a:lstStyle/>
        <a:p>
          <a:endParaRPr lang="en-US"/>
        </a:p>
      </dgm:t>
    </dgm:pt>
    <dgm:pt modelId="{A79D02DD-092C-4669-AEB1-66E1C3BB4BF8}">
      <dgm:prSet/>
      <dgm:spPr/>
      <dgm:t>
        <a:bodyPr/>
        <a:lstStyle/>
        <a:p>
          <a:r>
            <a:rPr lang="en-US"/>
            <a:t>Saygı ve profesyonellik kültürü oluşturmak</a:t>
          </a:r>
        </a:p>
      </dgm:t>
    </dgm:pt>
    <dgm:pt modelId="{7702DA9D-D04D-45AC-92D1-A203EC9625F5}" type="parTrans" cxnId="{AFB233D7-086A-4E79-A66D-1947F25A1F70}">
      <dgm:prSet/>
      <dgm:spPr/>
      <dgm:t>
        <a:bodyPr/>
        <a:lstStyle/>
        <a:p>
          <a:endParaRPr lang="en-US"/>
        </a:p>
      </dgm:t>
    </dgm:pt>
    <dgm:pt modelId="{A49B26A0-120F-4988-8F22-E479E93120B3}" type="sibTrans" cxnId="{AFB233D7-086A-4E79-A66D-1947F25A1F70}">
      <dgm:prSet/>
      <dgm:spPr/>
      <dgm:t>
        <a:bodyPr/>
        <a:lstStyle/>
        <a:p>
          <a:endParaRPr lang="en-US"/>
        </a:p>
      </dgm:t>
    </dgm:pt>
    <dgm:pt modelId="{7149D66B-28FA-4EC7-91EE-66E668153A80}">
      <dgm:prSet/>
      <dgm:spPr/>
      <dgm:t>
        <a:bodyPr/>
        <a:lstStyle/>
        <a:p>
          <a:r>
            <a:rPr lang="en-US" dirty="0"/>
            <a:t>Kriz </a:t>
          </a:r>
          <a:r>
            <a:rPr lang="en-US" dirty="0" err="1"/>
            <a:t>anlarında</a:t>
          </a:r>
          <a:r>
            <a:rPr lang="en-US" dirty="0"/>
            <a:t> </a:t>
          </a:r>
          <a:r>
            <a:rPr lang="en-US" dirty="0" err="1"/>
            <a:t>koordinasyonu</a:t>
          </a:r>
          <a:r>
            <a:rPr lang="en-US" dirty="0"/>
            <a:t> </a:t>
          </a:r>
          <a:r>
            <a:rPr lang="en-US" dirty="0" err="1"/>
            <a:t>korumak</a:t>
          </a:r>
          <a:endParaRPr lang="en-US" dirty="0"/>
        </a:p>
      </dgm:t>
    </dgm:pt>
    <dgm:pt modelId="{6EF48125-3679-4F22-BE40-93F742E6BA7D}" type="parTrans" cxnId="{9F56D880-B3DB-4B58-AC18-12C8B78932AD}">
      <dgm:prSet/>
      <dgm:spPr/>
      <dgm:t>
        <a:bodyPr/>
        <a:lstStyle/>
        <a:p>
          <a:endParaRPr lang="en-US"/>
        </a:p>
      </dgm:t>
    </dgm:pt>
    <dgm:pt modelId="{42589C91-1234-47E4-B295-B9A6B8E31254}" type="sibTrans" cxnId="{9F56D880-B3DB-4B58-AC18-12C8B78932AD}">
      <dgm:prSet/>
      <dgm:spPr/>
      <dgm:t>
        <a:bodyPr/>
        <a:lstStyle/>
        <a:p>
          <a:endParaRPr lang="en-US"/>
        </a:p>
      </dgm:t>
    </dgm:pt>
    <dgm:pt modelId="{19CFE730-5F59-B247-B9EF-B861FF3E86E5}" type="pres">
      <dgm:prSet presAssocID="{26274CFA-4A94-4352-959A-EBFAC3444277}" presName="cycle" presStyleCnt="0">
        <dgm:presLayoutVars>
          <dgm:dir/>
          <dgm:resizeHandles val="exact"/>
        </dgm:presLayoutVars>
      </dgm:prSet>
      <dgm:spPr/>
    </dgm:pt>
    <dgm:pt modelId="{F4021761-409F-974C-BC6F-CAD3022018CD}" type="pres">
      <dgm:prSet presAssocID="{3C1087F8-7F1E-4798-BA32-E0DC71C583EF}" presName="dummy" presStyleCnt="0"/>
      <dgm:spPr/>
    </dgm:pt>
    <dgm:pt modelId="{9B3004A3-C6A5-0A4D-AEB1-F07E860F69D2}" type="pres">
      <dgm:prSet presAssocID="{3C1087F8-7F1E-4798-BA32-E0DC71C583EF}" presName="node" presStyleLbl="revTx" presStyleIdx="0" presStyleCnt="5">
        <dgm:presLayoutVars>
          <dgm:bulletEnabled val="1"/>
        </dgm:presLayoutVars>
      </dgm:prSet>
      <dgm:spPr/>
    </dgm:pt>
    <dgm:pt modelId="{07C55A14-3367-3646-8F18-5D11DB2472F7}" type="pres">
      <dgm:prSet presAssocID="{EDCB3FEA-A16A-46A3-9BE8-71FBAB306AC6}" presName="sibTrans" presStyleLbl="node1" presStyleIdx="0" presStyleCnt="5"/>
      <dgm:spPr/>
    </dgm:pt>
    <dgm:pt modelId="{7B54F29D-0A7B-B847-A227-86FB5E5F3D21}" type="pres">
      <dgm:prSet presAssocID="{D284F371-B777-48D3-AF5D-B271FA0A034D}" presName="dummy" presStyleCnt="0"/>
      <dgm:spPr/>
    </dgm:pt>
    <dgm:pt modelId="{AD03E453-439C-AB44-AD5F-D12303DEA2E1}" type="pres">
      <dgm:prSet presAssocID="{D284F371-B777-48D3-AF5D-B271FA0A034D}" presName="node" presStyleLbl="revTx" presStyleIdx="1" presStyleCnt="5">
        <dgm:presLayoutVars>
          <dgm:bulletEnabled val="1"/>
        </dgm:presLayoutVars>
      </dgm:prSet>
      <dgm:spPr/>
    </dgm:pt>
    <dgm:pt modelId="{9063B596-5388-664A-9502-36F44EACA53A}" type="pres">
      <dgm:prSet presAssocID="{FD0B1D36-BCE7-4024-88E4-69E5834FFAF4}" presName="sibTrans" presStyleLbl="node1" presStyleIdx="1" presStyleCnt="5"/>
      <dgm:spPr/>
    </dgm:pt>
    <dgm:pt modelId="{70B84DAD-843B-904A-ACE5-39EAE4F3DDCD}" type="pres">
      <dgm:prSet presAssocID="{03021644-4C4A-46A7-9BDA-35DDC6E51501}" presName="dummy" presStyleCnt="0"/>
      <dgm:spPr/>
    </dgm:pt>
    <dgm:pt modelId="{1FA5DAAF-C0F5-4C46-9463-D274405DCEE0}" type="pres">
      <dgm:prSet presAssocID="{03021644-4C4A-46A7-9BDA-35DDC6E51501}" presName="node" presStyleLbl="revTx" presStyleIdx="2" presStyleCnt="5">
        <dgm:presLayoutVars>
          <dgm:bulletEnabled val="1"/>
        </dgm:presLayoutVars>
      </dgm:prSet>
      <dgm:spPr/>
    </dgm:pt>
    <dgm:pt modelId="{CBEDB2C4-B064-684C-A491-80C6AD1128B3}" type="pres">
      <dgm:prSet presAssocID="{4AF09F17-4E2E-4D81-B769-057A0C3C87F7}" presName="sibTrans" presStyleLbl="node1" presStyleIdx="2" presStyleCnt="5"/>
      <dgm:spPr/>
    </dgm:pt>
    <dgm:pt modelId="{66DC3186-9015-D548-8B85-3C9816165268}" type="pres">
      <dgm:prSet presAssocID="{A79D02DD-092C-4669-AEB1-66E1C3BB4BF8}" presName="dummy" presStyleCnt="0"/>
      <dgm:spPr/>
    </dgm:pt>
    <dgm:pt modelId="{E23F743B-DC24-A546-9788-DA53FCB96F7F}" type="pres">
      <dgm:prSet presAssocID="{A79D02DD-092C-4669-AEB1-66E1C3BB4BF8}" presName="node" presStyleLbl="revTx" presStyleIdx="3" presStyleCnt="5">
        <dgm:presLayoutVars>
          <dgm:bulletEnabled val="1"/>
        </dgm:presLayoutVars>
      </dgm:prSet>
      <dgm:spPr/>
    </dgm:pt>
    <dgm:pt modelId="{9E14612B-48AD-EE4D-AFD3-D9E355094084}" type="pres">
      <dgm:prSet presAssocID="{A49B26A0-120F-4988-8F22-E479E93120B3}" presName="sibTrans" presStyleLbl="node1" presStyleIdx="3" presStyleCnt="5"/>
      <dgm:spPr/>
    </dgm:pt>
    <dgm:pt modelId="{8AEEBF3A-9766-D740-A785-E787BD34ED64}" type="pres">
      <dgm:prSet presAssocID="{7149D66B-28FA-4EC7-91EE-66E668153A80}" presName="dummy" presStyleCnt="0"/>
      <dgm:spPr/>
    </dgm:pt>
    <dgm:pt modelId="{3E23EE13-6645-244D-BEF8-DD29D89B864A}" type="pres">
      <dgm:prSet presAssocID="{7149D66B-28FA-4EC7-91EE-66E668153A80}" presName="node" presStyleLbl="revTx" presStyleIdx="4" presStyleCnt="5">
        <dgm:presLayoutVars>
          <dgm:bulletEnabled val="1"/>
        </dgm:presLayoutVars>
      </dgm:prSet>
      <dgm:spPr/>
    </dgm:pt>
    <dgm:pt modelId="{1E9423DF-C1FA-AC41-81A1-7621B8DFAD90}" type="pres">
      <dgm:prSet presAssocID="{42589C91-1234-47E4-B295-B9A6B8E31254}" presName="sibTrans" presStyleLbl="node1" presStyleIdx="4" presStyleCnt="5"/>
      <dgm:spPr/>
    </dgm:pt>
  </dgm:ptLst>
  <dgm:cxnLst>
    <dgm:cxn modelId="{B1081101-3341-4A05-81A4-05448517E613}" srcId="{26274CFA-4A94-4352-959A-EBFAC3444277}" destId="{3C1087F8-7F1E-4798-BA32-E0DC71C583EF}" srcOrd="0" destOrd="0" parTransId="{439DCE8D-F4F8-4562-A860-8E5F803F6FD3}" sibTransId="{EDCB3FEA-A16A-46A3-9BE8-71FBAB306AC6}"/>
    <dgm:cxn modelId="{A1C1BA03-C2BD-0D46-ACEF-C0A3F3B758D9}" type="presOf" srcId="{A79D02DD-092C-4669-AEB1-66E1C3BB4BF8}" destId="{E23F743B-DC24-A546-9788-DA53FCB96F7F}" srcOrd="0" destOrd="0" presId="urn:microsoft.com/office/officeart/2005/8/layout/cycle1"/>
    <dgm:cxn modelId="{C07D482F-F76D-664B-B7FE-9423FBDC3ACB}" type="presOf" srcId="{FD0B1D36-BCE7-4024-88E4-69E5834FFAF4}" destId="{9063B596-5388-664A-9502-36F44EACA53A}" srcOrd="0" destOrd="0" presId="urn:microsoft.com/office/officeart/2005/8/layout/cycle1"/>
    <dgm:cxn modelId="{7C63A636-B315-694A-85A6-B7CCD92D3052}" type="presOf" srcId="{D284F371-B777-48D3-AF5D-B271FA0A034D}" destId="{AD03E453-439C-AB44-AD5F-D12303DEA2E1}" srcOrd="0" destOrd="0" presId="urn:microsoft.com/office/officeart/2005/8/layout/cycle1"/>
    <dgm:cxn modelId="{C4935839-B9F8-5B43-ADB7-F0D0349E2282}" type="presOf" srcId="{A49B26A0-120F-4988-8F22-E479E93120B3}" destId="{9E14612B-48AD-EE4D-AFD3-D9E355094084}" srcOrd="0" destOrd="0" presId="urn:microsoft.com/office/officeart/2005/8/layout/cycle1"/>
    <dgm:cxn modelId="{AC3C1145-A595-8648-9A52-3A34D4844C72}" type="presOf" srcId="{4AF09F17-4E2E-4D81-B769-057A0C3C87F7}" destId="{CBEDB2C4-B064-684C-A491-80C6AD1128B3}" srcOrd="0" destOrd="0" presId="urn:microsoft.com/office/officeart/2005/8/layout/cycle1"/>
    <dgm:cxn modelId="{43655874-8875-924E-BC2A-F2C22DCA17DF}" type="presOf" srcId="{26274CFA-4A94-4352-959A-EBFAC3444277}" destId="{19CFE730-5F59-B247-B9EF-B861FF3E86E5}" srcOrd="0" destOrd="0" presId="urn:microsoft.com/office/officeart/2005/8/layout/cycle1"/>
    <dgm:cxn modelId="{9F56D880-B3DB-4B58-AC18-12C8B78932AD}" srcId="{26274CFA-4A94-4352-959A-EBFAC3444277}" destId="{7149D66B-28FA-4EC7-91EE-66E668153A80}" srcOrd="4" destOrd="0" parTransId="{6EF48125-3679-4F22-BE40-93F742E6BA7D}" sibTransId="{42589C91-1234-47E4-B295-B9A6B8E31254}"/>
    <dgm:cxn modelId="{0C4AA18E-1A07-4548-9449-2AF850425E92}" srcId="{26274CFA-4A94-4352-959A-EBFAC3444277}" destId="{D284F371-B777-48D3-AF5D-B271FA0A034D}" srcOrd="1" destOrd="0" parTransId="{F412E54B-F145-4BAC-A90C-6533DC3924CD}" sibTransId="{FD0B1D36-BCE7-4024-88E4-69E5834FFAF4}"/>
    <dgm:cxn modelId="{0E9E5CCD-F844-2B4B-8712-9814314E1A90}" type="presOf" srcId="{3C1087F8-7F1E-4798-BA32-E0DC71C583EF}" destId="{9B3004A3-C6A5-0A4D-AEB1-F07E860F69D2}" srcOrd="0" destOrd="0" presId="urn:microsoft.com/office/officeart/2005/8/layout/cycle1"/>
    <dgm:cxn modelId="{AD3EB1D4-FC91-BA42-A1E7-AE275403F31F}" type="presOf" srcId="{EDCB3FEA-A16A-46A3-9BE8-71FBAB306AC6}" destId="{07C55A14-3367-3646-8F18-5D11DB2472F7}" srcOrd="0" destOrd="0" presId="urn:microsoft.com/office/officeart/2005/8/layout/cycle1"/>
    <dgm:cxn modelId="{AFB233D7-086A-4E79-A66D-1947F25A1F70}" srcId="{26274CFA-4A94-4352-959A-EBFAC3444277}" destId="{A79D02DD-092C-4669-AEB1-66E1C3BB4BF8}" srcOrd="3" destOrd="0" parTransId="{7702DA9D-D04D-45AC-92D1-A203EC9625F5}" sibTransId="{A49B26A0-120F-4988-8F22-E479E93120B3}"/>
    <dgm:cxn modelId="{F6C048E1-68E0-634D-9150-6DD979B29DF1}" type="presOf" srcId="{42589C91-1234-47E4-B295-B9A6B8E31254}" destId="{1E9423DF-C1FA-AC41-81A1-7621B8DFAD90}" srcOrd="0" destOrd="0" presId="urn:microsoft.com/office/officeart/2005/8/layout/cycle1"/>
    <dgm:cxn modelId="{23735FEC-C137-8B46-BE22-AD3ED56D8D31}" type="presOf" srcId="{7149D66B-28FA-4EC7-91EE-66E668153A80}" destId="{3E23EE13-6645-244D-BEF8-DD29D89B864A}" srcOrd="0" destOrd="0" presId="urn:microsoft.com/office/officeart/2005/8/layout/cycle1"/>
    <dgm:cxn modelId="{30533BEE-BA11-FF46-B639-1C3F2C60FB33}" type="presOf" srcId="{03021644-4C4A-46A7-9BDA-35DDC6E51501}" destId="{1FA5DAAF-C0F5-4C46-9463-D274405DCEE0}" srcOrd="0" destOrd="0" presId="urn:microsoft.com/office/officeart/2005/8/layout/cycle1"/>
    <dgm:cxn modelId="{CFD068F5-E7C1-4CB9-90CF-A49E274F702B}" srcId="{26274CFA-4A94-4352-959A-EBFAC3444277}" destId="{03021644-4C4A-46A7-9BDA-35DDC6E51501}" srcOrd="2" destOrd="0" parTransId="{035239C8-D23A-4A7A-B5DE-00AAC3242275}" sibTransId="{4AF09F17-4E2E-4D81-B769-057A0C3C87F7}"/>
    <dgm:cxn modelId="{2E922628-A5E4-4247-9523-E275F3757DF4}" type="presParOf" srcId="{19CFE730-5F59-B247-B9EF-B861FF3E86E5}" destId="{F4021761-409F-974C-BC6F-CAD3022018CD}" srcOrd="0" destOrd="0" presId="urn:microsoft.com/office/officeart/2005/8/layout/cycle1"/>
    <dgm:cxn modelId="{9A77E6D3-3C1F-1944-9636-481440E1D8DA}" type="presParOf" srcId="{19CFE730-5F59-B247-B9EF-B861FF3E86E5}" destId="{9B3004A3-C6A5-0A4D-AEB1-F07E860F69D2}" srcOrd="1" destOrd="0" presId="urn:microsoft.com/office/officeart/2005/8/layout/cycle1"/>
    <dgm:cxn modelId="{FABFA312-6AC9-1A4C-B9E0-238535AEFB86}" type="presParOf" srcId="{19CFE730-5F59-B247-B9EF-B861FF3E86E5}" destId="{07C55A14-3367-3646-8F18-5D11DB2472F7}" srcOrd="2" destOrd="0" presId="urn:microsoft.com/office/officeart/2005/8/layout/cycle1"/>
    <dgm:cxn modelId="{8703C31A-11A8-7347-9883-A9A0F795235E}" type="presParOf" srcId="{19CFE730-5F59-B247-B9EF-B861FF3E86E5}" destId="{7B54F29D-0A7B-B847-A227-86FB5E5F3D21}" srcOrd="3" destOrd="0" presId="urn:microsoft.com/office/officeart/2005/8/layout/cycle1"/>
    <dgm:cxn modelId="{C22F3BB9-23A5-9342-9944-8914485C840F}" type="presParOf" srcId="{19CFE730-5F59-B247-B9EF-B861FF3E86E5}" destId="{AD03E453-439C-AB44-AD5F-D12303DEA2E1}" srcOrd="4" destOrd="0" presId="urn:microsoft.com/office/officeart/2005/8/layout/cycle1"/>
    <dgm:cxn modelId="{951B5021-9ED9-7645-B21D-0FA9D393FEEB}" type="presParOf" srcId="{19CFE730-5F59-B247-B9EF-B861FF3E86E5}" destId="{9063B596-5388-664A-9502-36F44EACA53A}" srcOrd="5" destOrd="0" presId="urn:microsoft.com/office/officeart/2005/8/layout/cycle1"/>
    <dgm:cxn modelId="{21499BB5-5B16-F040-9BAA-899F28CF0690}" type="presParOf" srcId="{19CFE730-5F59-B247-B9EF-B861FF3E86E5}" destId="{70B84DAD-843B-904A-ACE5-39EAE4F3DDCD}" srcOrd="6" destOrd="0" presId="urn:microsoft.com/office/officeart/2005/8/layout/cycle1"/>
    <dgm:cxn modelId="{56E186A9-0D29-164B-8C53-D7712A3D0F5B}" type="presParOf" srcId="{19CFE730-5F59-B247-B9EF-B861FF3E86E5}" destId="{1FA5DAAF-C0F5-4C46-9463-D274405DCEE0}" srcOrd="7" destOrd="0" presId="urn:microsoft.com/office/officeart/2005/8/layout/cycle1"/>
    <dgm:cxn modelId="{9C637015-79B6-7944-872D-6441F5924A30}" type="presParOf" srcId="{19CFE730-5F59-B247-B9EF-B861FF3E86E5}" destId="{CBEDB2C4-B064-684C-A491-80C6AD1128B3}" srcOrd="8" destOrd="0" presId="urn:microsoft.com/office/officeart/2005/8/layout/cycle1"/>
    <dgm:cxn modelId="{ACA5A0D6-CEF3-6B40-BF2F-3C036F6461AB}" type="presParOf" srcId="{19CFE730-5F59-B247-B9EF-B861FF3E86E5}" destId="{66DC3186-9015-D548-8B85-3C9816165268}" srcOrd="9" destOrd="0" presId="urn:microsoft.com/office/officeart/2005/8/layout/cycle1"/>
    <dgm:cxn modelId="{7F505AA5-3381-774C-834F-63608F9A1D25}" type="presParOf" srcId="{19CFE730-5F59-B247-B9EF-B861FF3E86E5}" destId="{E23F743B-DC24-A546-9788-DA53FCB96F7F}" srcOrd="10" destOrd="0" presId="urn:microsoft.com/office/officeart/2005/8/layout/cycle1"/>
    <dgm:cxn modelId="{D873691B-8D1C-0B48-9A24-758D474C314B}" type="presParOf" srcId="{19CFE730-5F59-B247-B9EF-B861FF3E86E5}" destId="{9E14612B-48AD-EE4D-AFD3-D9E355094084}" srcOrd="11" destOrd="0" presId="urn:microsoft.com/office/officeart/2005/8/layout/cycle1"/>
    <dgm:cxn modelId="{70E62D9C-557C-E44F-AFD4-73CB92E18E8D}" type="presParOf" srcId="{19CFE730-5F59-B247-B9EF-B861FF3E86E5}" destId="{8AEEBF3A-9766-D740-A785-E787BD34ED64}" srcOrd="12" destOrd="0" presId="urn:microsoft.com/office/officeart/2005/8/layout/cycle1"/>
    <dgm:cxn modelId="{5C4F7CE0-8EBA-7647-AE05-ABAE99F729EA}" type="presParOf" srcId="{19CFE730-5F59-B247-B9EF-B861FF3E86E5}" destId="{3E23EE13-6645-244D-BEF8-DD29D89B864A}" srcOrd="13" destOrd="0" presId="urn:microsoft.com/office/officeart/2005/8/layout/cycle1"/>
    <dgm:cxn modelId="{691B601C-B396-534B-B076-C5D0BC4AFD21}" type="presParOf" srcId="{19CFE730-5F59-B247-B9EF-B861FF3E86E5}" destId="{1E9423DF-C1FA-AC41-81A1-7621B8DFAD90}" srcOrd="14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B20B04E-6F2F-4063-BA85-6D39975E4DBA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C36FA491-EB8F-4A15-BF22-12561001B3F9}">
      <dgm:prSet/>
      <dgm:spPr/>
      <dgm:t>
        <a:bodyPr/>
        <a:lstStyle/>
        <a:p>
          <a:r>
            <a:rPr lang="en-US" dirty="0" err="1"/>
            <a:t>Yoğun</a:t>
          </a:r>
          <a:r>
            <a:rPr lang="en-US" dirty="0"/>
            <a:t> tempo </a:t>
          </a:r>
          <a:r>
            <a:rPr lang="en-US" dirty="0" err="1"/>
            <a:t>ve</a:t>
          </a:r>
          <a:r>
            <a:rPr lang="en-US" dirty="0"/>
            <a:t> </a:t>
          </a:r>
          <a:r>
            <a:rPr lang="en-US" dirty="0" err="1"/>
            <a:t>artan</a:t>
          </a:r>
          <a:r>
            <a:rPr lang="en-US" dirty="0"/>
            <a:t> </a:t>
          </a:r>
          <a:r>
            <a:rPr lang="en-US" dirty="0" err="1"/>
            <a:t>iş</a:t>
          </a:r>
          <a:r>
            <a:rPr lang="en-US" dirty="0"/>
            <a:t> </a:t>
          </a:r>
          <a:r>
            <a:rPr lang="en-US" dirty="0" err="1"/>
            <a:t>yükü</a:t>
          </a:r>
          <a:endParaRPr lang="en-US" dirty="0"/>
        </a:p>
      </dgm:t>
    </dgm:pt>
    <dgm:pt modelId="{93B9D38C-B9D2-4398-AFF1-BF880E7EDEB7}" type="parTrans" cxnId="{7628F0CE-FED8-4CD1-AF56-25F4EEB4BE37}">
      <dgm:prSet/>
      <dgm:spPr/>
      <dgm:t>
        <a:bodyPr/>
        <a:lstStyle/>
        <a:p>
          <a:endParaRPr lang="en-US"/>
        </a:p>
      </dgm:t>
    </dgm:pt>
    <dgm:pt modelId="{1D82152F-3288-487D-8497-D3506E9493CA}" type="sibTrans" cxnId="{7628F0CE-FED8-4CD1-AF56-25F4EEB4BE37}">
      <dgm:prSet/>
      <dgm:spPr/>
      <dgm:t>
        <a:bodyPr/>
        <a:lstStyle/>
        <a:p>
          <a:endParaRPr lang="en-US"/>
        </a:p>
      </dgm:t>
    </dgm:pt>
    <dgm:pt modelId="{A4A1FF86-29EB-4B74-B57E-90D9015C2458}">
      <dgm:prSet/>
      <dgm:spPr/>
      <dgm:t>
        <a:bodyPr/>
        <a:lstStyle/>
        <a:p>
          <a:r>
            <a:rPr lang="en-US"/>
            <a:t>Fiziksel ve duygusal yorgunluk</a:t>
          </a:r>
        </a:p>
      </dgm:t>
    </dgm:pt>
    <dgm:pt modelId="{E07914EF-72D4-4078-83BD-EC7532A02DAF}" type="parTrans" cxnId="{C23155F3-9905-43B1-8584-6F74823DF7EB}">
      <dgm:prSet/>
      <dgm:spPr/>
      <dgm:t>
        <a:bodyPr/>
        <a:lstStyle/>
        <a:p>
          <a:endParaRPr lang="en-US"/>
        </a:p>
      </dgm:t>
    </dgm:pt>
    <dgm:pt modelId="{CB49F8BA-712F-4844-9611-AB64AB5AD9E9}" type="sibTrans" cxnId="{C23155F3-9905-43B1-8584-6F74823DF7EB}">
      <dgm:prSet/>
      <dgm:spPr/>
      <dgm:t>
        <a:bodyPr/>
        <a:lstStyle/>
        <a:p>
          <a:endParaRPr lang="en-US"/>
        </a:p>
      </dgm:t>
    </dgm:pt>
    <dgm:pt modelId="{08A72DE8-8E7B-4C33-99F7-4B3DABD31305}">
      <dgm:prSet/>
      <dgm:spPr/>
      <dgm:t>
        <a:bodyPr/>
        <a:lstStyle/>
        <a:p>
          <a:r>
            <a:rPr lang="en-US" dirty="0" err="1"/>
            <a:t>Görünmeyen</a:t>
          </a:r>
          <a:r>
            <a:rPr lang="en-US" dirty="0"/>
            <a:t> </a:t>
          </a:r>
          <a:r>
            <a:rPr lang="en-US" dirty="0" err="1"/>
            <a:t>emeğiniz</a:t>
          </a:r>
          <a:endParaRPr lang="en-US" dirty="0"/>
        </a:p>
      </dgm:t>
    </dgm:pt>
    <dgm:pt modelId="{AE88BD72-0F86-44F9-9D5D-1FA074599396}" type="parTrans" cxnId="{1B4D4564-784D-4F74-94F2-0821EA4A65C7}">
      <dgm:prSet/>
      <dgm:spPr/>
      <dgm:t>
        <a:bodyPr/>
        <a:lstStyle/>
        <a:p>
          <a:endParaRPr lang="en-US"/>
        </a:p>
      </dgm:t>
    </dgm:pt>
    <dgm:pt modelId="{796E34E8-0C43-43CF-8D06-C5AC216EE95B}" type="sibTrans" cxnId="{1B4D4564-784D-4F74-94F2-0821EA4A65C7}">
      <dgm:prSet/>
      <dgm:spPr/>
      <dgm:t>
        <a:bodyPr/>
        <a:lstStyle/>
        <a:p>
          <a:endParaRPr lang="en-US"/>
        </a:p>
      </dgm:t>
    </dgm:pt>
    <dgm:pt modelId="{2E70087F-0240-4DD9-9A0F-874B2F2D6B02}">
      <dgm:prSet/>
      <dgm:spPr/>
      <dgm:t>
        <a:bodyPr/>
        <a:lstStyle/>
        <a:p>
          <a:r>
            <a:rPr lang="en-US"/>
            <a:t>Kendini geliştirme motivasyonu</a:t>
          </a:r>
        </a:p>
      </dgm:t>
    </dgm:pt>
    <dgm:pt modelId="{D27618EE-4998-4AD2-A584-E552BCC06FFD}" type="parTrans" cxnId="{15CE0E96-4F89-4702-9E28-7B03B4E2B9E9}">
      <dgm:prSet/>
      <dgm:spPr/>
      <dgm:t>
        <a:bodyPr/>
        <a:lstStyle/>
        <a:p>
          <a:endParaRPr lang="en-US"/>
        </a:p>
      </dgm:t>
    </dgm:pt>
    <dgm:pt modelId="{68D66094-5E9F-48C8-9AD1-A7E7EF76252B}" type="sibTrans" cxnId="{15CE0E96-4F89-4702-9E28-7B03B4E2B9E9}">
      <dgm:prSet/>
      <dgm:spPr/>
      <dgm:t>
        <a:bodyPr/>
        <a:lstStyle/>
        <a:p>
          <a:endParaRPr lang="en-US"/>
        </a:p>
      </dgm:t>
    </dgm:pt>
    <dgm:pt modelId="{1A48ECF3-7188-40B8-B550-27A9B369F74C}">
      <dgm:prSet/>
      <dgm:spPr/>
      <dgm:t>
        <a:bodyPr/>
        <a:lstStyle/>
        <a:p>
          <a:r>
            <a:rPr lang="en-US"/>
            <a:t>Mesleki dayanıklılığı artırma yolları</a:t>
          </a:r>
        </a:p>
      </dgm:t>
    </dgm:pt>
    <dgm:pt modelId="{5F1EC04C-0E00-4B52-BC64-2CD844CBA795}" type="parTrans" cxnId="{D2C1B237-320B-48BC-9DE6-52CF14E552CB}">
      <dgm:prSet/>
      <dgm:spPr/>
      <dgm:t>
        <a:bodyPr/>
        <a:lstStyle/>
        <a:p>
          <a:endParaRPr lang="en-US"/>
        </a:p>
      </dgm:t>
    </dgm:pt>
    <dgm:pt modelId="{3A624784-DBE9-4D11-BA06-9E7A162BEC60}" type="sibTrans" cxnId="{D2C1B237-320B-48BC-9DE6-52CF14E552CB}">
      <dgm:prSet/>
      <dgm:spPr/>
      <dgm:t>
        <a:bodyPr/>
        <a:lstStyle/>
        <a:p>
          <a:endParaRPr lang="en-US"/>
        </a:p>
      </dgm:t>
    </dgm:pt>
    <dgm:pt modelId="{33E51E88-B52B-EF4B-8BA9-12825B06E835}" type="pres">
      <dgm:prSet presAssocID="{DB20B04E-6F2F-4063-BA85-6D39975E4DBA}" presName="linear" presStyleCnt="0">
        <dgm:presLayoutVars>
          <dgm:animLvl val="lvl"/>
          <dgm:resizeHandles val="exact"/>
        </dgm:presLayoutVars>
      </dgm:prSet>
      <dgm:spPr/>
    </dgm:pt>
    <dgm:pt modelId="{B9A9FA93-70C0-3D4E-8DA9-A4CF3740269F}" type="pres">
      <dgm:prSet presAssocID="{C36FA491-EB8F-4A15-BF22-12561001B3F9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852A7B2F-B800-3E49-9C90-E874C490B2EE}" type="pres">
      <dgm:prSet presAssocID="{1D82152F-3288-487D-8497-D3506E9493CA}" presName="spacer" presStyleCnt="0"/>
      <dgm:spPr/>
    </dgm:pt>
    <dgm:pt modelId="{DE1A4D94-09F5-E449-81E1-3B29E15FE51E}" type="pres">
      <dgm:prSet presAssocID="{A4A1FF86-29EB-4B74-B57E-90D9015C2458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D39B872E-E41B-4F41-8A38-5A101341238F}" type="pres">
      <dgm:prSet presAssocID="{CB49F8BA-712F-4844-9611-AB64AB5AD9E9}" presName="spacer" presStyleCnt="0"/>
      <dgm:spPr/>
    </dgm:pt>
    <dgm:pt modelId="{FB8D5DC4-5799-004C-80FB-F61C018E398F}" type="pres">
      <dgm:prSet presAssocID="{08A72DE8-8E7B-4C33-99F7-4B3DABD31305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A0111BC8-DA26-5748-81FF-302ACB7D699A}" type="pres">
      <dgm:prSet presAssocID="{796E34E8-0C43-43CF-8D06-C5AC216EE95B}" presName="spacer" presStyleCnt="0"/>
      <dgm:spPr/>
    </dgm:pt>
    <dgm:pt modelId="{1AE50C61-AB78-9F4B-99D7-7AB26E298D49}" type="pres">
      <dgm:prSet presAssocID="{2E70087F-0240-4DD9-9A0F-874B2F2D6B02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6D77669E-EAD8-AD40-AC25-E2A714D7AF5E}" type="pres">
      <dgm:prSet presAssocID="{68D66094-5E9F-48C8-9AD1-A7E7EF76252B}" presName="spacer" presStyleCnt="0"/>
      <dgm:spPr/>
    </dgm:pt>
    <dgm:pt modelId="{F0644BB5-A7F4-5B49-B20A-BC4ABF988B6C}" type="pres">
      <dgm:prSet presAssocID="{1A48ECF3-7188-40B8-B550-27A9B369F74C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3A3B0312-B050-3644-B26D-A030E1AE9E7B}" type="presOf" srcId="{A4A1FF86-29EB-4B74-B57E-90D9015C2458}" destId="{DE1A4D94-09F5-E449-81E1-3B29E15FE51E}" srcOrd="0" destOrd="0" presId="urn:microsoft.com/office/officeart/2005/8/layout/vList2"/>
    <dgm:cxn modelId="{28156F15-32BF-1044-9F41-64A50CA88650}" type="presOf" srcId="{1A48ECF3-7188-40B8-B550-27A9B369F74C}" destId="{F0644BB5-A7F4-5B49-B20A-BC4ABF988B6C}" srcOrd="0" destOrd="0" presId="urn:microsoft.com/office/officeart/2005/8/layout/vList2"/>
    <dgm:cxn modelId="{6AB15B26-A5A3-4B45-944C-FBA6DE22B6A1}" type="presOf" srcId="{DB20B04E-6F2F-4063-BA85-6D39975E4DBA}" destId="{33E51E88-B52B-EF4B-8BA9-12825B06E835}" srcOrd="0" destOrd="0" presId="urn:microsoft.com/office/officeart/2005/8/layout/vList2"/>
    <dgm:cxn modelId="{D2C1B237-320B-48BC-9DE6-52CF14E552CB}" srcId="{DB20B04E-6F2F-4063-BA85-6D39975E4DBA}" destId="{1A48ECF3-7188-40B8-B550-27A9B369F74C}" srcOrd="4" destOrd="0" parTransId="{5F1EC04C-0E00-4B52-BC64-2CD844CBA795}" sibTransId="{3A624784-DBE9-4D11-BA06-9E7A162BEC60}"/>
    <dgm:cxn modelId="{7C3F843E-9B46-EA4C-ADD6-395E0D0A2CB7}" type="presOf" srcId="{C36FA491-EB8F-4A15-BF22-12561001B3F9}" destId="{B9A9FA93-70C0-3D4E-8DA9-A4CF3740269F}" srcOrd="0" destOrd="0" presId="urn:microsoft.com/office/officeart/2005/8/layout/vList2"/>
    <dgm:cxn modelId="{961DFC63-98C4-8042-918E-73092A8E88F8}" type="presOf" srcId="{2E70087F-0240-4DD9-9A0F-874B2F2D6B02}" destId="{1AE50C61-AB78-9F4B-99D7-7AB26E298D49}" srcOrd="0" destOrd="0" presId="urn:microsoft.com/office/officeart/2005/8/layout/vList2"/>
    <dgm:cxn modelId="{1B4D4564-784D-4F74-94F2-0821EA4A65C7}" srcId="{DB20B04E-6F2F-4063-BA85-6D39975E4DBA}" destId="{08A72DE8-8E7B-4C33-99F7-4B3DABD31305}" srcOrd="2" destOrd="0" parTransId="{AE88BD72-0F86-44F9-9D5D-1FA074599396}" sibTransId="{796E34E8-0C43-43CF-8D06-C5AC216EE95B}"/>
    <dgm:cxn modelId="{15CE0E96-4F89-4702-9E28-7B03B4E2B9E9}" srcId="{DB20B04E-6F2F-4063-BA85-6D39975E4DBA}" destId="{2E70087F-0240-4DD9-9A0F-874B2F2D6B02}" srcOrd="3" destOrd="0" parTransId="{D27618EE-4998-4AD2-A584-E552BCC06FFD}" sibTransId="{68D66094-5E9F-48C8-9AD1-A7E7EF76252B}"/>
    <dgm:cxn modelId="{9050F2CC-3DE5-7148-8AD6-567442214937}" type="presOf" srcId="{08A72DE8-8E7B-4C33-99F7-4B3DABD31305}" destId="{FB8D5DC4-5799-004C-80FB-F61C018E398F}" srcOrd="0" destOrd="0" presId="urn:microsoft.com/office/officeart/2005/8/layout/vList2"/>
    <dgm:cxn modelId="{7628F0CE-FED8-4CD1-AF56-25F4EEB4BE37}" srcId="{DB20B04E-6F2F-4063-BA85-6D39975E4DBA}" destId="{C36FA491-EB8F-4A15-BF22-12561001B3F9}" srcOrd="0" destOrd="0" parTransId="{93B9D38C-B9D2-4398-AFF1-BF880E7EDEB7}" sibTransId="{1D82152F-3288-487D-8497-D3506E9493CA}"/>
    <dgm:cxn modelId="{C23155F3-9905-43B1-8584-6F74823DF7EB}" srcId="{DB20B04E-6F2F-4063-BA85-6D39975E4DBA}" destId="{A4A1FF86-29EB-4B74-B57E-90D9015C2458}" srcOrd="1" destOrd="0" parTransId="{E07914EF-72D4-4078-83BD-EC7532A02DAF}" sibTransId="{CB49F8BA-712F-4844-9611-AB64AB5AD9E9}"/>
    <dgm:cxn modelId="{A44BAEBC-36BC-7149-BFC4-D4D8F082462A}" type="presParOf" srcId="{33E51E88-B52B-EF4B-8BA9-12825B06E835}" destId="{B9A9FA93-70C0-3D4E-8DA9-A4CF3740269F}" srcOrd="0" destOrd="0" presId="urn:microsoft.com/office/officeart/2005/8/layout/vList2"/>
    <dgm:cxn modelId="{23560FE9-D893-D148-B863-1070D52ADBE0}" type="presParOf" srcId="{33E51E88-B52B-EF4B-8BA9-12825B06E835}" destId="{852A7B2F-B800-3E49-9C90-E874C490B2EE}" srcOrd="1" destOrd="0" presId="urn:microsoft.com/office/officeart/2005/8/layout/vList2"/>
    <dgm:cxn modelId="{04A129C6-2EF2-6A45-BF58-7820D0071EB8}" type="presParOf" srcId="{33E51E88-B52B-EF4B-8BA9-12825B06E835}" destId="{DE1A4D94-09F5-E449-81E1-3B29E15FE51E}" srcOrd="2" destOrd="0" presId="urn:microsoft.com/office/officeart/2005/8/layout/vList2"/>
    <dgm:cxn modelId="{99959A99-44DE-E849-A4ED-EA71DB9B2F82}" type="presParOf" srcId="{33E51E88-B52B-EF4B-8BA9-12825B06E835}" destId="{D39B872E-E41B-4F41-8A38-5A101341238F}" srcOrd="3" destOrd="0" presId="urn:microsoft.com/office/officeart/2005/8/layout/vList2"/>
    <dgm:cxn modelId="{E797024B-C082-7048-9ED3-96485750C63B}" type="presParOf" srcId="{33E51E88-B52B-EF4B-8BA9-12825B06E835}" destId="{FB8D5DC4-5799-004C-80FB-F61C018E398F}" srcOrd="4" destOrd="0" presId="urn:microsoft.com/office/officeart/2005/8/layout/vList2"/>
    <dgm:cxn modelId="{E0A8B931-AFC7-1145-91C4-00BD43F8A781}" type="presParOf" srcId="{33E51E88-B52B-EF4B-8BA9-12825B06E835}" destId="{A0111BC8-DA26-5748-81FF-302ACB7D699A}" srcOrd="5" destOrd="0" presId="urn:microsoft.com/office/officeart/2005/8/layout/vList2"/>
    <dgm:cxn modelId="{ACC403E8-619D-FC4F-A4E1-3EDC168AC831}" type="presParOf" srcId="{33E51E88-B52B-EF4B-8BA9-12825B06E835}" destId="{1AE50C61-AB78-9F4B-99D7-7AB26E298D49}" srcOrd="6" destOrd="0" presId="urn:microsoft.com/office/officeart/2005/8/layout/vList2"/>
    <dgm:cxn modelId="{9D9AEBFC-8157-1B46-B539-0AB258842F38}" type="presParOf" srcId="{33E51E88-B52B-EF4B-8BA9-12825B06E835}" destId="{6D77669E-EAD8-AD40-AC25-E2A714D7AF5E}" srcOrd="7" destOrd="0" presId="urn:microsoft.com/office/officeart/2005/8/layout/vList2"/>
    <dgm:cxn modelId="{A4017586-9CA7-624E-83B4-2DBFCFC9C4A0}" type="presParOf" srcId="{33E51E88-B52B-EF4B-8BA9-12825B06E835}" destId="{F0644BB5-A7F4-5B49-B20A-BC4ABF988B6C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9F8256-FAD3-3D4A-9C1E-5D6BC2E42964}">
      <dsp:nvSpPr>
        <dsp:cNvPr id="0" name=""/>
        <dsp:cNvSpPr/>
      </dsp:nvSpPr>
      <dsp:spPr>
        <a:xfrm>
          <a:off x="0" y="1059285"/>
          <a:ext cx="5175384" cy="62361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CAR-T </a:t>
          </a:r>
          <a:r>
            <a:rPr lang="en-US" sz="2600" kern="1200" dirty="0" err="1"/>
            <a:t>ve</a:t>
          </a:r>
          <a:r>
            <a:rPr lang="en-US" sz="2600" kern="1200" dirty="0"/>
            <a:t> </a:t>
          </a:r>
          <a:r>
            <a:rPr lang="en-US" sz="2600" kern="1200" dirty="0" err="1"/>
            <a:t>hücresel</a:t>
          </a:r>
          <a:r>
            <a:rPr lang="en-US" sz="2600" kern="1200" dirty="0"/>
            <a:t> </a:t>
          </a:r>
          <a:r>
            <a:rPr lang="en-US" sz="2600" kern="1200" dirty="0" err="1"/>
            <a:t>tedaviler</a:t>
          </a:r>
          <a:endParaRPr lang="en-US" sz="2600" kern="1200" dirty="0"/>
        </a:p>
      </dsp:txBody>
      <dsp:txXfrm>
        <a:off x="30442" y="1089727"/>
        <a:ext cx="5114500" cy="562726"/>
      </dsp:txXfrm>
    </dsp:sp>
    <dsp:sp modelId="{CD9ACF4E-C46C-0242-8FA8-8A37468217CA}">
      <dsp:nvSpPr>
        <dsp:cNvPr id="0" name=""/>
        <dsp:cNvSpPr/>
      </dsp:nvSpPr>
      <dsp:spPr>
        <a:xfrm>
          <a:off x="0" y="1757775"/>
          <a:ext cx="5175384" cy="623610"/>
        </a:xfrm>
        <a:prstGeom prst="roundRect">
          <a:avLst/>
        </a:prstGeom>
        <a:solidFill>
          <a:schemeClr val="accent2">
            <a:hueOff val="1170380"/>
            <a:satOff val="-1460"/>
            <a:lumOff val="34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Kök </a:t>
          </a:r>
          <a:r>
            <a:rPr lang="en-US" sz="2600" kern="1200" dirty="0" err="1"/>
            <a:t>hücre</a:t>
          </a:r>
          <a:r>
            <a:rPr lang="en-US" sz="2600" kern="1200" dirty="0"/>
            <a:t> </a:t>
          </a:r>
          <a:r>
            <a:rPr lang="en-US" sz="2600" kern="1200" dirty="0" err="1"/>
            <a:t>teknolojileri</a:t>
          </a:r>
          <a:endParaRPr lang="en-US" sz="2600" kern="1200" dirty="0"/>
        </a:p>
      </dsp:txBody>
      <dsp:txXfrm>
        <a:off x="30442" y="1788217"/>
        <a:ext cx="5114500" cy="562726"/>
      </dsp:txXfrm>
    </dsp:sp>
    <dsp:sp modelId="{D0B52E71-BFB8-3B49-8EF8-03E78C2DF088}">
      <dsp:nvSpPr>
        <dsp:cNvPr id="0" name=""/>
        <dsp:cNvSpPr/>
      </dsp:nvSpPr>
      <dsp:spPr>
        <a:xfrm>
          <a:off x="0" y="2456265"/>
          <a:ext cx="5175384" cy="623610"/>
        </a:xfrm>
        <a:prstGeom prst="roundRect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 err="1"/>
            <a:t>Yapay</a:t>
          </a:r>
          <a:r>
            <a:rPr lang="en-US" sz="2600" kern="1200" dirty="0"/>
            <a:t> </a:t>
          </a:r>
          <a:r>
            <a:rPr lang="en-US" sz="2600" kern="1200" dirty="0" err="1"/>
            <a:t>zekâ</a:t>
          </a:r>
          <a:r>
            <a:rPr lang="en-US" sz="2600" kern="1200" dirty="0"/>
            <a:t> </a:t>
          </a:r>
          <a:r>
            <a:rPr lang="en-US" sz="2600" kern="1200" dirty="0" err="1"/>
            <a:t>destekli</a:t>
          </a:r>
          <a:r>
            <a:rPr lang="en-US" sz="2600" kern="1200" dirty="0"/>
            <a:t> </a:t>
          </a:r>
          <a:r>
            <a:rPr lang="en-US" sz="2600" kern="1200" dirty="0" err="1"/>
            <a:t>aferez</a:t>
          </a:r>
          <a:r>
            <a:rPr lang="en-US" sz="2600" kern="1200" dirty="0"/>
            <a:t> </a:t>
          </a:r>
          <a:r>
            <a:rPr lang="en-US" sz="2600" kern="1200" dirty="0" err="1"/>
            <a:t>sistemleri</a:t>
          </a:r>
          <a:endParaRPr lang="en-US" sz="2600" kern="1200" dirty="0"/>
        </a:p>
      </dsp:txBody>
      <dsp:txXfrm>
        <a:off x="30442" y="2486707"/>
        <a:ext cx="5114500" cy="562726"/>
      </dsp:txXfrm>
    </dsp:sp>
    <dsp:sp modelId="{B2011975-C111-2440-830C-9E5E68DC8CBC}">
      <dsp:nvSpPr>
        <dsp:cNvPr id="0" name=""/>
        <dsp:cNvSpPr/>
      </dsp:nvSpPr>
      <dsp:spPr>
        <a:xfrm>
          <a:off x="0" y="3154755"/>
          <a:ext cx="5175384" cy="623610"/>
        </a:xfrm>
        <a:prstGeom prst="roundRect">
          <a:avLst/>
        </a:prstGeom>
        <a:solidFill>
          <a:schemeClr val="accent2">
            <a:hueOff val="3511139"/>
            <a:satOff val="-4379"/>
            <a:lumOff val="103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 err="1"/>
            <a:t>Dijital</a:t>
          </a:r>
          <a:r>
            <a:rPr lang="en-US" sz="2600" kern="1200" dirty="0"/>
            <a:t> </a:t>
          </a:r>
          <a:r>
            <a:rPr lang="en-US" sz="2600" kern="1200" dirty="0" err="1"/>
            <a:t>sağlık</a:t>
          </a:r>
          <a:r>
            <a:rPr lang="en-US" sz="2600" kern="1200" dirty="0"/>
            <a:t> </a:t>
          </a:r>
          <a:r>
            <a:rPr lang="en-US" sz="2600" kern="1200" dirty="0" err="1"/>
            <a:t>ve</a:t>
          </a:r>
          <a:r>
            <a:rPr lang="en-US" sz="2600" kern="1200" dirty="0"/>
            <a:t> </a:t>
          </a:r>
          <a:r>
            <a:rPr lang="en-US" sz="2600" kern="1200" dirty="0" err="1"/>
            <a:t>veri</a:t>
          </a:r>
          <a:r>
            <a:rPr lang="en-US" sz="2600" kern="1200" dirty="0"/>
            <a:t> </a:t>
          </a:r>
          <a:r>
            <a:rPr lang="en-US" sz="2600" kern="1200" dirty="0" err="1"/>
            <a:t>yönetimi</a:t>
          </a:r>
          <a:endParaRPr lang="en-US" sz="2600" kern="1200" dirty="0"/>
        </a:p>
      </dsp:txBody>
      <dsp:txXfrm>
        <a:off x="30442" y="3185197"/>
        <a:ext cx="5114500" cy="562726"/>
      </dsp:txXfrm>
    </dsp:sp>
    <dsp:sp modelId="{1763479F-10E7-1648-9D68-DD21C4A5E01C}">
      <dsp:nvSpPr>
        <dsp:cNvPr id="0" name=""/>
        <dsp:cNvSpPr/>
      </dsp:nvSpPr>
      <dsp:spPr>
        <a:xfrm>
          <a:off x="0" y="3853245"/>
          <a:ext cx="5175384" cy="623610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 err="1"/>
            <a:t>Uluslararası</a:t>
          </a:r>
          <a:r>
            <a:rPr lang="en-US" sz="2600" kern="1200" dirty="0"/>
            <a:t> </a:t>
          </a:r>
          <a:r>
            <a:rPr lang="en-US" sz="2600" kern="1200" dirty="0" err="1"/>
            <a:t>kalite</a:t>
          </a:r>
          <a:r>
            <a:rPr lang="en-US" sz="2600" kern="1200" dirty="0"/>
            <a:t> </a:t>
          </a:r>
          <a:r>
            <a:rPr lang="en-US" sz="2600" kern="1200" dirty="0" err="1"/>
            <a:t>standartları</a:t>
          </a:r>
          <a:endParaRPr lang="en-US" sz="2600" kern="1200" dirty="0"/>
        </a:p>
      </dsp:txBody>
      <dsp:txXfrm>
        <a:off x="30442" y="3883687"/>
        <a:ext cx="5114500" cy="56272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0F381F-83B0-6E49-B931-1EE02509B701}">
      <dsp:nvSpPr>
        <dsp:cNvPr id="0" name=""/>
        <dsp:cNvSpPr/>
      </dsp:nvSpPr>
      <dsp:spPr>
        <a:xfrm>
          <a:off x="0" y="36175"/>
          <a:ext cx="5175384" cy="1032854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Hasta güvenini artırır</a:t>
          </a:r>
        </a:p>
      </dsp:txBody>
      <dsp:txXfrm>
        <a:off x="50420" y="86595"/>
        <a:ext cx="5074544" cy="932014"/>
      </dsp:txXfrm>
    </dsp:sp>
    <dsp:sp modelId="{5DB29722-98DA-F042-B1C6-BF081D0D5786}">
      <dsp:nvSpPr>
        <dsp:cNvPr id="0" name=""/>
        <dsp:cNvSpPr/>
      </dsp:nvSpPr>
      <dsp:spPr>
        <a:xfrm>
          <a:off x="0" y="1143909"/>
          <a:ext cx="5175384" cy="1032854"/>
        </a:xfrm>
        <a:prstGeom prst="roundRect">
          <a:avLst/>
        </a:prstGeom>
        <a:solidFill>
          <a:schemeClr val="accent2">
            <a:hueOff val="1170380"/>
            <a:satOff val="-1460"/>
            <a:lumOff val="34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Komplikasyon yönetimini kolaylaştırır</a:t>
          </a:r>
        </a:p>
      </dsp:txBody>
      <dsp:txXfrm>
        <a:off x="50420" y="1194329"/>
        <a:ext cx="5074544" cy="932014"/>
      </dsp:txXfrm>
    </dsp:sp>
    <dsp:sp modelId="{54AFCABC-E9B6-0246-B17D-D8475F94C660}">
      <dsp:nvSpPr>
        <dsp:cNvPr id="0" name=""/>
        <dsp:cNvSpPr/>
      </dsp:nvSpPr>
      <dsp:spPr>
        <a:xfrm>
          <a:off x="0" y="2251643"/>
          <a:ext cx="5175384" cy="1032854"/>
        </a:xfrm>
        <a:prstGeom prst="roundRect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Ekip içi çatışmaları azaltır</a:t>
          </a:r>
        </a:p>
      </dsp:txBody>
      <dsp:txXfrm>
        <a:off x="50420" y="2302063"/>
        <a:ext cx="5074544" cy="932014"/>
      </dsp:txXfrm>
    </dsp:sp>
    <dsp:sp modelId="{A697BA13-1772-5E47-8C0D-25FB14D4E635}">
      <dsp:nvSpPr>
        <dsp:cNvPr id="0" name=""/>
        <dsp:cNvSpPr/>
      </dsp:nvSpPr>
      <dsp:spPr>
        <a:xfrm>
          <a:off x="0" y="3359377"/>
          <a:ext cx="5175384" cy="1032854"/>
        </a:xfrm>
        <a:prstGeom prst="roundRect">
          <a:avLst/>
        </a:prstGeom>
        <a:solidFill>
          <a:schemeClr val="accent2">
            <a:hueOff val="3511139"/>
            <a:satOff val="-4379"/>
            <a:lumOff val="103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İş verimliliğini artırır</a:t>
          </a:r>
        </a:p>
      </dsp:txBody>
      <dsp:txXfrm>
        <a:off x="50420" y="3409797"/>
        <a:ext cx="5074544" cy="932014"/>
      </dsp:txXfrm>
    </dsp:sp>
    <dsp:sp modelId="{ACE70F29-EC05-654D-A61F-BBD95A563B1D}">
      <dsp:nvSpPr>
        <dsp:cNvPr id="0" name=""/>
        <dsp:cNvSpPr/>
      </dsp:nvSpPr>
      <dsp:spPr>
        <a:xfrm>
          <a:off x="0" y="4467111"/>
          <a:ext cx="5175384" cy="1032854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Mesleki görünürlüğü güçlendirir</a:t>
          </a:r>
        </a:p>
      </dsp:txBody>
      <dsp:txXfrm>
        <a:off x="50420" y="4517531"/>
        <a:ext cx="5074544" cy="93201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910F1C-C271-0B48-8EB3-CB69232BFB1D}">
      <dsp:nvSpPr>
        <dsp:cNvPr id="0" name=""/>
        <dsp:cNvSpPr/>
      </dsp:nvSpPr>
      <dsp:spPr>
        <a:xfrm>
          <a:off x="0" y="25020"/>
          <a:ext cx="4773168" cy="1032854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Kaygıyı azaltan yaklaşım</a:t>
          </a:r>
        </a:p>
      </dsp:txBody>
      <dsp:txXfrm>
        <a:off x="50420" y="75440"/>
        <a:ext cx="4672328" cy="932014"/>
      </dsp:txXfrm>
    </dsp:sp>
    <dsp:sp modelId="{7608E906-AA77-434B-975C-0A4B7BE95149}">
      <dsp:nvSpPr>
        <dsp:cNvPr id="0" name=""/>
        <dsp:cNvSpPr/>
      </dsp:nvSpPr>
      <dsp:spPr>
        <a:xfrm>
          <a:off x="0" y="1132754"/>
          <a:ext cx="4773168" cy="1032854"/>
        </a:xfrm>
        <a:prstGeom prst="roundRect">
          <a:avLst/>
        </a:prstGeom>
        <a:solidFill>
          <a:schemeClr val="accent5">
            <a:hueOff val="-2483469"/>
            <a:satOff val="9953"/>
            <a:lumOff val="215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Empati ve güven oluşturma</a:t>
          </a:r>
        </a:p>
      </dsp:txBody>
      <dsp:txXfrm>
        <a:off x="50420" y="1183174"/>
        <a:ext cx="4672328" cy="932014"/>
      </dsp:txXfrm>
    </dsp:sp>
    <dsp:sp modelId="{457CEF47-74F6-2244-B5CC-7ED2E08BE63D}">
      <dsp:nvSpPr>
        <dsp:cNvPr id="0" name=""/>
        <dsp:cNvSpPr/>
      </dsp:nvSpPr>
      <dsp:spPr>
        <a:xfrm>
          <a:off x="0" y="2240488"/>
          <a:ext cx="4773168" cy="1032854"/>
        </a:xfrm>
        <a:prstGeom prst="roundRect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Süreçleri anlaşılır şekilde açıklama</a:t>
          </a:r>
        </a:p>
      </dsp:txBody>
      <dsp:txXfrm>
        <a:off x="50420" y="2290908"/>
        <a:ext cx="4672328" cy="932014"/>
      </dsp:txXfrm>
    </dsp:sp>
    <dsp:sp modelId="{5EF04C0C-520A-DC4B-8A0C-E0A404D48B65}">
      <dsp:nvSpPr>
        <dsp:cNvPr id="0" name=""/>
        <dsp:cNvSpPr/>
      </dsp:nvSpPr>
      <dsp:spPr>
        <a:xfrm>
          <a:off x="0" y="3348223"/>
          <a:ext cx="4773168" cy="1032854"/>
        </a:xfrm>
        <a:prstGeom prst="roundRect">
          <a:avLst/>
        </a:prstGeom>
        <a:solidFill>
          <a:schemeClr val="accent5">
            <a:hueOff val="-7450407"/>
            <a:satOff val="29858"/>
            <a:lumOff val="647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Uzun süreli tedavi alan hastalara destek</a:t>
          </a:r>
        </a:p>
      </dsp:txBody>
      <dsp:txXfrm>
        <a:off x="50420" y="3398643"/>
        <a:ext cx="4672328" cy="932014"/>
      </dsp:txXfrm>
    </dsp:sp>
    <dsp:sp modelId="{A8394B37-B436-0D41-9DF1-487470013A14}">
      <dsp:nvSpPr>
        <dsp:cNvPr id="0" name=""/>
        <dsp:cNvSpPr/>
      </dsp:nvSpPr>
      <dsp:spPr>
        <a:xfrm>
          <a:off x="0" y="4455957"/>
          <a:ext cx="4773168" cy="1032854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Hastanın yalnız olmadığını hissettirme</a:t>
          </a:r>
        </a:p>
      </dsp:txBody>
      <dsp:txXfrm>
        <a:off x="50420" y="4506377"/>
        <a:ext cx="4672328" cy="93201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3004A3-C6A5-0A4D-AEB1-F07E860F69D2}">
      <dsp:nvSpPr>
        <dsp:cNvPr id="0" name=""/>
        <dsp:cNvSpPr/>
      </dsp:nvSpPr>
      <dsp:spPr>
        <a:xfrm>
          <a:off x="4458144" y="32156"/>
          <a:ext cx="1076334" cy="10763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 err="1"/>
            <a:t>İş</a:t>
          </a:r>
          <a:r>
            <a:rPr lang="en-US" sz="1300" kern="1200" dirty="0"/>
            <a:t> </a:t>
          </a:r>
          <a:r>
            <a:rPr lang="en-US" sz="1300" kern="1200" dirty="0" err="1"/>
            <a:t>stresini</a:t>
          </a:r>
          <a:r>
            <a:rPr lang="en-US" sz="1300" kern="1200" dirty="0"/>
            <a:t> </a:t>
          </a:r>
          <a:r>
            <a:rPr lang="en-US" sz="1300" kern="1200" dirty="0" err="1"/>
            <a:t>doğru</a:t>
          </a:r>
          <a:r>
            <a:rPr lang="en-US" sz="1300" kern="1200" dirty="0"/>
            <a:t> </a:t>
          </a:r>
          <a:r>
            <a:rPr lang="en-US" sz="1300" kern="1200" dirty="0" err="1"/>
            <a:t>yönetmek</a:t>
          </a:r>
          <a:endParaRPr lang="en-US" sz="1300" kern="1200" dirty="0"/>
        </a:p>
      </dsp:txBody>
      <dsp:txXfrm>
        <a:off x="4458144" y="32156"/>
        <a:ext cx="1076334" cy="1076334"/>
      </dsp:txXfrm>
    </dsp:sp>
    <dsp:sp modelId="{07C55A14-3367-3646-8F18-5D11DB2472F7}">
      <dsp:nvSpPr>
        <dsp:cNvPr id="0" name=""/>
        <dsp:cNvSpPr/>
      </dsp:nvSpPr>
      <dsp:spPr>
        <a:xfrm>
          <a:off x="1924569" y="819"/>
          <a:ext cx="4037561" cy="4037561"/>
        </a:xfrm>
        <a:prstGeom prst="circularArrow">
          <a:avLst>
            <a:gd name="adj1" fmla="val 5198"/>
            <a:gd name="adj2" fmla="val 335779"/>
            <a:gd name="adj3" fmla="val 21293789"/>
            <a:gd name="adj4" fmla="val 19765760"/>
            <a:gd name="adj5" fmla="val 6065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AD03E453-439C-AB44-AD5F-D12303DEA2E1}">
      <dsp:nvSpPr>
        <dsp:cNvPr id="0" name=""/>
        <dsp:cNvSpPr/>
      </dsp:nvSpPr>
      <dsp:spPr>
        <a:xfrm>
          <a:off x="5108910" y="2035008"/>
          <a:ext cx="1076334" cy="10763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İletişim kazalarını önlemek</a:t>
          </a:r>
        </a:p>
      </dsp:txBody>
      <dsp:txXfrm>
        <a:off x="5108910" y="2035008"/>
        <a:ext cx="1076334" cy="1076334"/>
      </dsp:txXfrm>
    </dsp:sp>
    <dsp:sp modelId="{9063B596-5388-664A-9502-36F44EACA53A}">
      <dsp:nvSpPr>
        <dsp:cNvPr id="0" name=""/>
        <dsp:cNvSpPr/>
      </dsp:nvSpPr>
      <dsp:spPr>
        <a:xfrm>
          <a:off x="1924569" y="819"/>
          <a:ext cx="4037561" cy="4037561"/>
        </a:xfrm>
        <a:prstGeom prst="circularArrow">
          <a:avLst>
            <a:gd name="adj1" fmla="val 5198"/>
            <a:gd name="adj2" fmla="val 335779"/>
            <a:gd name="adj3" fmla="val 4015265"/>
            <a:gd name="adj4" fmla="val 2252912"/>
            <a:gd name="adj5" fmla="val 6065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1FA5DAAF-C0F5-4C46-9463-D274405DCEE0}">
      <dsp:nvSpPr>
        <dsp:cNvPr id="0" name=""/>
        <dsp:cNvSpPr/>
      </dsp:nvSpPr>
      <dsp:spPr>
        <a:xfrm>
          <a:off x="3405182" y="3272838"/>
          <a:ext cx="1076334" cy="10763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Hekim-tekniker iş birliğini güçlendirmek</a:t>
          </a:r>
        </a:p>
      </dsp:txBody>
      <dsp:txXfrm>
        <a:off x="3405182" y="3272838"/>
        <a:ext cx="1076334" cy="1076334"/>
      </dsp:txXfrm>
    </dsp:sp>
    <dsp:sp modelId="{CBEDB2C4-B064-684C-A491-80C6AD1128B3}">
      <dsp:nvSpPr>
        <dsp:cNvPr id="0" name=""/>
        <dsp:cNvSpPr/>
      </dsp:nvSpPr>
      <dsp:spPr>
        <a:xfrm>
          <a:off x="1924569" y="819"/>
          <a:ext cx="4037561" cy="4037561"/>
        </a:xfrm>
        <a:prstGeom prst="circularArrow">
          <a:avLst>
            <a:gd name="adj1" fmla="val 5198"/>
            <a:gd name="adj2" fmla="val 335779"/>
            <a:gd name="adj3" fmla="val 8211309"/>
            <a:gd name="adj4" fmla="val 6448956"/>
            <a:gd name="adj5" fmla="val 6065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23F743B-DC24-A546-9788-DA53FCB96F7F}">
      <dsp:nvSpPr>
        <dsp:cNvPr id="0" name=""/>
        <dsp:cNvSpPr/>
      </dsp:nvSpPr>
      <dsp:spPr>
        <a:xfrm>
          <a:off x="1701455" y="2035008"/>
          <a:ext cx="1076334" cy="10763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Saygı ve profesyonellik kültürü oluşturmak</a:t>
          </a:r>
        </a:p>
      </dsp:txBody>
      <dsp:txXfrm>
        <a:off x="1701455" y="2035008"/>
        <a:ext cx="1076334" cy="1076334"/>
      </dsp:txXfrm>
    </dsp:sp>
    <dsp:sp modelId="{9E14612B-48AD-EE4D-AFD3-D9E355094084}">
      <dsp:nvSpPr>
        <dsp:cNvPr id="0" name=""/>
        <dsp:cNvSpPr/>
      </dsp:nvSpPr>
      <dsp:spPr>
        <a:xfrm>
          <a:off x="1924569" y="819"/>
          <a:ext cx="4037561" cy="4037561"/>
        </a:xfrm>
        <a:prstGeom prst="circularArrow">
          <a:avLst>
            <a:gd name="adj1" fmla="val 5198"/>
            <a:gd name="adj2" fmla="val 335779"/>
            <a:gd name="adj3" fmla="val 12298462"/>
            <a:gd name="adj4" fmla="val 10770432"/>
            <a:gd name="adj5" fmla="val 6065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E23EE13-6645-244D-BEF8-DD29D89B864A}">
      <dsp:nvSpPr>
        <dsp:cNvPr id="0" name=""/>
        <dsp:cNvSpPr/>
      </dsp:nvSpPr>
      <dsp:spPr>
        <a:xfrm>
          <a:off x="2352221" y="32156"/>
          <a:ext cx="1076334" cy="10763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Kriz </a:t>
          </a:r>
          <a:r>
            <a:rPr lang="en-US" sz="1300" kern="1200" dirty="0" err="1"/>
            <a:t>anlarında</a:t>
          </a:r>
          <a:r>
            <a:rPr lang="en-US" sz="1300" kern="1200" dirty="0"/>
            <a:t> </a:t>
          </a:r>
          <a:r>
            <a:rPr lang="en-US" sz="1300" kern="1200" dirty="0" err="1"/>
            <a:t>koordinasyonu</a:t>
          </a:r>
          <a:r>
            <a:rPr lang="en-US" sz="1300" kern="1200" dirty="0"/>
            <a:t> </a:t>
          </a:r>
          <a:r>
            <a:rPr lang="en-US" sz="1300" kern="1200" dirty="0" err="1"/>
            <a:t>korumak</a:t>
          </a:r>
          <a:endParaRPr lang="en-US" sz="1300" kern="1200" dirty="0"/>
        </a:p>
      </dsp:txBody>
      <dsp:txXfrm>
        <a:off x="2352221" y="32156"/>
        <a:ext cx="1076334" cy="1076334"/>
      </dsp:txXfrm>
    </dsp:sp>
    <dsp:sp modelId="{1E9423DF-C1FA-AC41-81A1-7621B8DFAD90}">
      <dsp:nvSpPr>
        <dsp:cNvPr id="0" name=""/>
        <dsp:cNvSpPr/>
      </dsp:nvSpPr>
      <dsp:spPr>
        <a:xfrm>
          <a:off x="1924569" y="819"/>
          <a:ext cx="4037561" cy="4037561"/>
        </a:xfrm>
        <a:prstGeom prst="circularArrow">
          <a:avLst>
            <a:gd name="adj1" fmla="val 5198"/>
            <a:gd name="adj2" fmla="val 335779"/>
            <a:gd name="adj3" fmla="val 16866252"/>
            <a:gd name="adj4" fmla="val 15197969"/>
            <a:gd name="adj5" fmla="val 6065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A9FA93-70C0-3D4E-8DA9-A4CF3740269F}">
      <dsp:nvSpPr>
        <dsp:cNvPr id="0" name=""/>
        <dsp:cNvSpPr/>
      </dsp:nvSpPr>
      <dsp:spPr>
        <a:xfrm>
          <a:off x="0" y="6826"/>
          <a:ext cx="7886700" cy="79150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 dirty="0" err="1"/>
            <a:t>Yoğun</a:t>
          </a:r>
          <a:r>
            <a:rPr lang="en-US" sz="3300" kern="1200" dirty="0"/>
            <a:t> tempo </a:t>
          </a:r>
          <a:r>
            <a:rPr lang="en-US" sz="3300" kern="1200" dirty="0" err="1"/>
            <a:t>ve</a:t>
          </a:r>
          <a:r>
            <a:rPr lang="en-US" sz="3300" kern="1200" dirty="0"/>
            <a:t> </a:t>
          </a:r>
          <a:r>
            <a:rPr lang="en-US" sz="3300" kern="1200" dirty="0" err="1"/>
            <a:t>artan</a:t>
          </a:r>
          <a:r>
            <a:rPr lang="en-US" sz="3300" kern="1200" dirty="0"/>
            <a:t> </a:t>
          </a:r>
          <a:r>
            <a:rPr lang="en-US" sz="3300" kern="1200" dirty="0" err="1"/>
            <a:t>iş</a:t>
          </a:r>
          <a:r>
            <a:rPr lang="en-US" sz="3300" kern="1200" dirty="0"/>
            <a:t> </a:t>
          </a:r>
          <a:r>
            <a:rPr lang="en-US" sz="3300" kern="1200" dirty="0" err="1"/>
            <a:t>yükü</a:t>
          </a:r>
          <a:endParaRPr lang="en-US" sz="3300" kern="1200" dirty="0"/>
        </a:p>
      </dsp:txBody>
      <dsp:txXfrm>
        <a:off x="38638" y="45464"/>
        <a:ext cx="7809424" cy="714229"/>
      </dsp:txXfrm>
    </dsp:sp>
    <dsp:sp modelId="{DE1A4D94-09F5-E449-81E1-3B29E15FE51E}">
      <dsp:nvSpPr>
        <dsp:cNvPr id="0" name=""/>
        <dsp:cNvSpPr/>
      </dsp:nvSpPr>
      <dsp:spPr>
        <a:xfrm>
          <a:off x="0" y="893371"/>
          <a:ext cx="7886700" cy="791505"/>
        </a:xfrm>
        <a:prstGeom prst="roundRect">
          <a:avLst/>
        </a:prstGeom>
        <a:solidFill>
          <a:schemeClr val="accent2">
            <a:hueOff val="1170380"/>
            <a:satOff val="-1460"/>
            <a:lumOff val="34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Fiziksel ve duygusal yorgunluk</a:t>
          </a:r>
        </a:p>
      </dsp:txBody>
      <dsp:txXfrm>
        <a:off x="38638" y="932009"/>
        <a:ext cx="7809424" cy="714229"/>
      </dsp:txXfrm>
    </dsp:sp>
    <dsp:sp modelId="{FB8D5DC4-5799-004C-80FB-F61C018E398F}">
      <dsp:nvSpPr>
        <dsp:cNvPr id="0" name=""/>
        <dsp:cNvSpPr/>
      </dsp:nvSpPr>
      <dsp:spPr>
        <a:xfrm>
          <a:off x="0" y="1779916"/>
          <a:ext cx="7886700" cy="791505"/>
        </a:xfrm>
        <a:prstGeom prst="roundRect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 dirty="0" err="1"/>
            <a:t>Görünmeyen</a:t>
          </a:r>
          <a:r>
            <a:rPr lang="en-US" sz="3300" kern="1200" dirty="0"/>
            <a:t> </a:t>
          </a:r>
          <a:r>
            <a:rPr lang="en-US" sz="3300" kern="1200" dirty="0" err="1"/>
            <a:t>emeğiniz</a:t>
          </a:r>
          <a:endParaRPr lang="en-US" sz="3300" kern="1200" dirty="0"/>
        </a:p>
      </dsp:txBody>
      <dsp:txXfrm>
        <a:off x="38638" y="1818554"/>
        <a:ext cx="7809424" cy="714229"/>
      </dsp:txXfrm>
    </dsp:sp>
    <dsp:sp modelId="{1AE50C61-AB78-9F4B-99D7-7AB26E298D49}">
      <dsp:nvSpPr>
        <dsp:cNvPr id="0" name=""/>
        <dsp:cNvSpPr/>
      </dsp:nvSpPr>
      <dsp:spPr>
        <a:xfrm>
          <a:off x="0" y="2666461"/>
          <a:ext cx="7886700" cy="791505"/>
        </a:xfrm>
        <a:prstGeom prst="roundRect">
          <a:avLst/>
        </a:prstGeom>
        <a:solidFill>
          <a:schemeClr val="accent2">
            <a:hueOff val="3511139"/>
            <a:satOff val="-4379"/>
            <a:lumOff val="103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Kendini geliştirme motivasyonu</a:t>
          </a:r>
        </a:p>
      </dsp:txBody>
      <dsp:txXfrm>
        <a:off x="38638" y="2705099"/>
        <a:ext cx="7809424" cy="714229"/>
      </dsp:txXfrm>
    </dsp:sp>
    <dsp:sp modelId="{F0644BB5-A7F4-5B49-B20A-BC4ABF988B6C}">
      <dsp:nvSpPr>
        <dsp:cNvPr id="0" name=""/>
        <dsp:cNvSpPr/>
      </dsp:nvSpPr>
      <dsp:spPr>
        <a:xfrm>
          <a:off x="0" y="3553006"/>
          <a:ext cx="7886700" cy="791505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Mesleki dayanıklılığı artırma yolları</a:t>
          </a:r>
        </a:p>
      </dsp:txBody>
      <dsp:txXfrm>
        <a:off x="38638" y="3591644"/>
        <a:ext cx="7809424" cy="71422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337940BB-FBC4-492E-BD92-3B7B914D0E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00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79311" y="190883"/>
            <a:ext cx="6438377" cy="287427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defRPr sz="2800"/>
            </a:pP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Sağlık Alanında Kariyer Basamakları,</a:t>
            </a:r>
          </a:p>
          <a:p>
            <a:pPr>
              <a:lnSpc>
                <a:spcPct val="90000"/>
              </a:lnSpc>
              <a:defRPr sz="2800"/>
            </a:pP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Uzmanlaşma Alanları </a:t>
            </a:r>
            <a:b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b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Doğru İletişim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18138" y="4631161"/>
            <a:ext cx="5476661" cy="1853840"/>
          </a:xfrm>
        </p:spPr>
        <p:txBody>
          <a:bodyPr>
            <a:normAutofit fontScale="62500" lnSpcReduction="20000"/>
          </a:bodyPr>
          <a:lstStyle/>
          <a:p>
            <a:r>
              <a:rPr sz="3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Prof. Dr. Mümin POLAT</a:t>
            </a:r>
            <a:endParaRPr lang="tr-TR" sz="38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29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Burdur Mehmet Akif Ersoy Üniversitesi Öğretim Üyesi</a:t>
            </a:r>
          </a:p>
          <a:p>
            <a:r>
              <a:rPr lang="tr-TR" sz="29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&amp;</a:t>
            </a:r>
          </a:p>
          <a:p>
            <a:r>
              <a:rPr lang="tr-TR" sz="29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AMAÇDER Akademik Danışmanı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CCD0211-1E38-13F9-D12C-E9DCE89C4E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64030" y="1626220"/>
            <a:ext cx="3065526" cy="3287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3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64490" y="4409267"/>
            <a:ext cx="3182692" cy="27432"/>
          </a:xfrm>
          <a:custGeom>
            <a:avLst/>
            <a:gdLst>
              <a:gd name="csX0" fmla="*/ 0 w 3182692"/>
              <a:gd name="csY0" fmla="*/ 0 h 27432"/>
              <a:gd name="csX1" fmla="*/ 604711 w 3182692"/>
              <a:gd name="csY1" fmla="*/ 0 h 27432"/>
              <a:gd name="csX2" fmla="*/ 1241250 w 3182692"/>
              <a:gd name="csY2" fmla="*/ 0 h 27432"/>
              <a:gd name="csX3" fmla="*/ 1909615 w 3182692"/>
              <a:gd name="csY3" fmla="*/ 0 h 27432"/>
              <a:gd name="csX4" fmla="*/ 2577981 w 3182692"/>
              <a:gd name="csY4" fmla="*/ 0 h 27432"/>
              <a:gd name="csX5" fmla="*/ 3182692 w 3182692"/>
              <a:gd name="csY5" fmla="*/ 0 h 27432"/>
              <a:gd name="csX6" fmla="*/ 3182692 w 3182692"/>
              <a:gd name="csY6" fmla="*/ 27432 h 27432"/>
              <a:gd name="csX7" fmla="*/ 2482500 w 3182692"/>
              <a:gd name="csY7" fmla="*/ 27432 h 27432"/>
              <a:gd name="csX8" fmla="*/ 1782308 w 3182692"/>
              <a:gd name="csY8" fmla="*/ 27432 h 27432"/>
              <a:gd name="csX9" fmla="*/ 1145769 w 3182692"/>
              <a:gd name="csY9" fmla="*/ 27432 h 27432"/>
              <a:gd name="csX10" fmla="*/ 0 w 3182692"/>
              <a:gd name="csY10" fmla="*/ 27432 h 27432"/>
              <a:gd name="csX11" fmla="*/ 0 w 3182692"/>
              <a:gd name="csY11" fmla="*/ 0 h 2743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182692" h="27432" fill="none" extrusionOk="0">
                <a:moveTo>
                  <a:pt x="0" y="0"/>
                </a:moveTo>
                <a:cubicBezTo>
                  <a:pt x="126686" y="-21366"/>
                  <a:pt x="467788" y="9025"/>
                  <a:pt x="604711" y="0"/>
                </a:cubicBezTo>
                <a:cubicBezTo>
                  <a:pt x="741634" y="-9025"/>
                  <a:pt x="1061620" y="6814"/>
                  <a:pt x="1241250" y="0"/>
                </a:cubicBezTo>
                <a:cubicBezTo>
                  <a:pt x="1420880" y="-6814"/>
                  <a:pt x="1713773" y="13383"/>
                  <a:pt x="1909615" y="0"/>
                </a:cubicBezTo>
                <a:cubicBezTo>
                  <a:pt x="2105457" y="-13383"/>
                  <a:pt x="2257256" y="13567"/>
                  <a:pt x="2577981" y="0"/>
                </a:cubicBezTo>
                <a:cubicBezTo>
                  <a:pt x="2898706" y="-13567"/>
                  <a:pt x="3026063" y="6328"/>
                  <a:pt x="3182692" y="0"/>
                </a:cubicBezTo>
                <a:cubicBezTo>
                  <a:pt x="3181526" y="7395"/>
                  <a:pt x="3182737" y="21864"/>
                  <a:pt x="3182692" y="27432"/>
                </a:cubicBezTo>
                <a:cubicBezTo>
                  <a:pt x="2998421" y="30886"/>
                  <a:pt x="2675038" y="28158"/>
                  <a:pt x="2482500" y="27432"/>
                </a:cubicBezTo>
                <a:cubicBezTo>
                  <a:pt x="2289962" y="26706"/>
                  <a:pt x="1930644" y="15978"/>
                  <a:pt x="1782308" y="27432"/>
                </a:cubicBezTo>
                <a:cubicBezTo>
                  <a:pt x="1633972" y="38886"/>
                  <a:pt x="1287388" y="7152"/>
                  <a:pt x="1145769" y="27432"/>
                </a:cubicBezTo>
                <a:cubicBezTo>
                  <a:pt x="1004150" y="47712"/>
                  <a:pt x="256377" y="-28294"/>
                  <a:pt x="0" y="27432"/>
                </a:cubicBezTo>
                <a:cubicBezTo>
                  <a:pt x="-503" y="20663"/>
                  <a:pt x="1168" y="5855"/>
                  <a:pt x="0" y="0"/>
                </a:cubicBezTo>
                <a:close/>
              </a:path>
              <a:path w="3182692" h="27432" stroke="0" extrusionOk="0">
                <a:moveTo>
                  <a:pt x="0" y="0"/>
                </a:moveTo>
                <a:cubicBezTo>
                  <a:pt x="283446" y="18201"/>
                  <a:pt x="432812" y="7290"/>
                  <a:pt x="604711" y="0"/>
                </a:cubicBezTo>
                <a:cubicBezTo>
                  <a:pt x="776610" y="-7290"/>
                  <a:pt x="982253" y="15478"/>
                  <a:pt x="1145769" y="0"/>
                </a:cubicBezTo>
                <a:cubicBezTo>
                  <a:pt x="1309285" y="-15478"/>
                  <a:pt x="1514247" y="-25520"/>
                  <a:pt x="1845961" y="0"/>
                </a:cubicBezTo>
                <a:cubicBezTo>
                  <a:pt x="2177675" y="25520"/>
                  <a:pt x="2297588" y="16646"/>
                  <a:pt x="2450673" y="0"/>
                </a:cubicBezTo>
                <a:cubicBezTo>
                  <a:pt x="2603758" y="-16646"/>
                  <a:pt x="3023048" y="-21196"/>
                  <a:pt x="3182692" y="0"/>
                </a:cubicBezTo>
                <a:cubicBezTo>
                  <a:pt x="3182885" y="12649"/>
                  <a:pt x="3181704" y="17989"/>
                  <a:pt x="3182692" y="27432"/>
                </a:cubicBezTo>
                <a:cubicBezTo>
                  <a:pt x="3039109" y="-3557"/>
                  <a:pt x="2823860" y="22992"/>
                  <a:pt x="2546154" y="27432"/>
                </a:cubicBezTo>
                <a:cubicBezTo>
                  <a:pt x="2268448" y="31872"/>
                  <a:pt x="2098674" y="14435"/>
                  <a:pt x="1845961" y="27432"/>
                </a:cubicBezTo>
                <a:cubicBezTo>
                  <a:pt x="1593248" y="40429"/>
                  <a:pt x="1456743" y="36704"/>
                  <a:pt x="1304904" y="27432"/>
                </a:cubicBezTo>
                <a:cubicBezTo>
                  <a:pt x="1153065" y="18160"/>
                  <a:pt x="947204" y="20270"/>
                  <a:pt x="668365" y="27432"/>
                </a:cubicBezTo>
                <a:cubicBezTo>
                  <a:pt x="389526" y="34594"/>
                  <a:pt x="288244" y="4516"/>
                  <a:pt x="0" y="27432"/>
                </a:cubicBezTo>
                <a:cubicBezTo>
                  <a:pt x="1300" y="19678"/>
                  <a:pt x="-86" y="1204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2EB492CD-616E-47F8-933B-5E2D952A0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00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6" name="Arc 25">
            <a:extLst>
              <a:ext uri="{FF2B5EF4-FFF2-40B4-BE49-F238E27FC236}">
                <a16:creationId xmlns:a16="http://schemas.microsoft.com/office/drawing/2014/main" id="{59383CF9-23B5-4335-9B21-1791C4CF1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7624025" y="863980"/>
            <a:ext cx="2987899" cy="2240924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914400">
              <a:defRPr/>
            </a:pPr>
            <a:endParaRPr lang="en-US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5222" y="479494"/>
            <a:ext cx="4094129" cy="1325563"/>
          </a:xfrm>
        </p:spPr>
        <p:txBody>
          <a:bodyPr>
            <a:normAutofit/>
          </a:bodyPr>
          <a:lstStyle/>
          <a:p>
            <a:pPr>
              <a:defRPr sz="2600"/>
            </a:pPr>
            <a:r>
              <a:rPr lang="tr-TR" sz="2600" dirty="0"/>
              <a:t>Ne yapmalıyız ?</a:t>
            </a:r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0007FE00-9498-4706-B255-6437B0252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524001" y="5486400"/>
            <a:ext cx="2004647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39D5A044-AC5A-A604-0B58-95DAD13818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51386" y="1422930"/>
            <a:ext cx="3583036" cy="3842397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45222" y="1984443"/>
            <a:ext cx="4094129" cy="4192520"/>
          </a:xfrm>
        </p:spPr>
        <p:txBody>
          <a:bodyPr>
            <a:normAutofit/>
          </a:bodyPr>
          <a:lstStyle/>
          <a:p>
            <a:pPr>
              <a:defRPr sz="2000"/>
            </a:pPr>
            <a:r>
              <a:rPr lang="tr-TR" sz="2000" dirty="0"/>
              <a:t>“Etkili iletişim becerisi sizi vazgeçilmez yapar.”</a:t>
            </a:r>
          </a:p>
          <a:p>
            <a:pPr>
              <a:defRPr sz="2000"/>
            </a:pPr>
            <a:endParaRPr lang="tr-TR" sz="2000" dirty="0"/>
          </a:p>
          <a:p>
            <a:pPr>
              <a:defRPr sz="2000"/>
            </a:pPr>
            <a:r>
              <a:rPr lang="tr-TR" sz="2000" dirty="0"/>
              <a:t>“Her hasta işlemi değil, kendisine nasıl davranıldığını hatırlar.”</a:t>
            </a:r>
          </a:p>
          <a:p>
            <a:pPr marL="0" indent="0">
              <a:buNone/>
              <a:defRPr sz="2000"/>
            </a:pPr>
            <a:endParaRPr lang="tr-TR" sz="2000" dirty="0"/>
          </a:p>
          <a:p>
            <a:pPr>
              <a:defRPr sz="2000"/>
            </a:pPr>
            <a:r>
              <a:rPr lang="tr-TR" sz="2000" dirty="0"/>
              <a:t>“Sağlıkta güven veren profesyoneller her zaman fark yaratır.”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2EB492CD-616E-47F8-933B-5E2D952A0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00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3" name="Arc 22">
            <a:extLst>
              <a:ext uri="{FF2B5EF4-FFF2-40B4-BE49-F238E27FC236}">
                <a16:creationId xmlns:a16="http://schemas.microsoft.com/office/drawing/2014/main" id="{59383CF9-23B5-4335-9B21-1791C4CF1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7624025" y="863980"/>
            <a:ext cx="2987899" cy="2240924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914400">
              <a:defRPr/>
            </a:pPr>
            <a:endParaRPr lang="en-US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0007FE00-9498-4706-B255-6437B0252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524001" y="5486400"/>
            <a:ext cx="2004647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D707A7FE-2515-4BBA-5E05-378F741E3F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51386" y="1422930"/>
            <a:ext cx="3583036" cy="3842397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51161" y="1984444"/>
            <a:ext cx="4561188" cy="1984441"/>
          </a:xfr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0" indent="0" defTabSz="914400">
              <a:lnSpc>
                <a:spcPct val="200000"/>
              </a:lnSpc>
              <a:spcBef>
                <a:spcPts val="1000"/>
              </a:spcBef>
              <a:buNone/>
              <a:defRPr sz="2000"/>
            </a:pPr>
            <a:r>
              <a:rPr lang="en-US" sz="2400" b="1" err="1"/>
              <a:t>Bilimle</a:t>
            </a:r>
            <a:r>
              <a:rPr lang="en-US" sz="2400" b="1"/>
              <a:t> </a:t>
            </a:r>
            <a:r>
              <a:rPr lang="en-US" sz="2400" b="1" err="1"/>
              <a:t>gelişen</a:t>
            </a:r>
            <a:r>
              <a:rPr lang="en-US" sz="2400" b="1"/>
              <a:t>, </a:t>
            </a:r>
            <a:r>
              <a:rPr lang="en-US" sz="2400" b="1" err="1"/>
              <a:t>iletişimle</a:t>
            </a:r>
            <a:r>
              <a:rPr lang="en-US" sz="2400" b="1"/>
              <a:t> </a:t>
            </a:r>
            <a:r>
              <a:rPr lang="en-US" sz="2400" b="1" err="1"/>
              <a:t>güçlenen</a:t>
            </a:r>
            <a:r>
              <a:rPr lang="en-US" sz="2400" b="1"/>
              <a:t> </a:t>
            </a:r>
            <a:r>
              <a:rPr lang="en-US" sz="2400" b="1" err="1"/>
              <a:t>ve</a:t>
            </a:r>
            <a:r>
              <a:rPr lang="en-US" sz="2400" b="1"/>
              <a:t> </a:t>
            </a:r>
            <a:r>
              <a:rPr lang="en-US" sz="2400" b="1" err="1"/>
              <a:t>insanı</a:t>
            </a:r>
            <a:r>
              <a:rPr lang="en-US" sz="2400" b="1"/>
              <a:t> </a:t>
            </a:r>
            <a:r>
              <a:rPr lang="en-US" sz="2400" b="1" err="1"/>
              <a:t>merkeze</a:t>
            </a:r>
            <a:r>
              <a:rPr lang="en-US" sz="2400" b="1"/>
              <a:t> </a:t>
            </a:r>
            <a:r>
              <a:rPr lang="en-US" sz="2400" b="1" err="1"/>
              <a:t>alan</a:t>
            </a:r>
            <a:r>
              <a:rPr lang="en-US" sz="2400" b="1"/>
              <a:t> </a:t>
            </a:r>
            <a:r>
              <a:rPr lang="en-US" sz="2400" b="1" err="1"/>
              <a:t>bir</a:t>
            </a:r>
            <a:r>
              <a:rPr lang="en-US" sz="2400" b="1"/>
              <a:t> </a:t>
            </a:r>
            <a:r>
              <a:rPr lang="en-US" sz="2400" b="1" err="1"/>
              <a:t>sağlık</a:t>
            </a:r>
            <a:r>
              <a:rPr lang="en-US" sz="2400" b="1"/>
              <a:t> </a:t>
            </a:r>
            <a:r>
              <a:rPr lang="en-US" sz="2400" b="1" err="1"/>
              <a:t>sistemi</a:t>
            </a:r>
            <a:r>
              <a:rPr lang="en-US" sz="2400" b="1"/>
              <a:t> </a:t>
            </a:r>
            <a:r>
              <a:rPr lang="en-US" sz="2400" b="1" err="1"/>
              <a:t>sizlerle</a:t>
            </a:r>
            <a:r>
              <a:rPr lang="en-US" sz="2400" b="1"/>
              <a:t> </a:t>
            </a:r>
            <a:r>
              <a:rPr lang="en-US" sz="2400" b="1" err="1"/>
              <a:t>mümkündür</a:t>
            </a:r>
            <a:r>
              <a:rPr lang="en-US" sz="2400" b="1"/>
              <a:t>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8930EBA3-4D2E-42E8-B828-834555328D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00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7C01EC27-425A-6675-A8BF-760125D72A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24000" y="1076299"/>
            <a:ext cx="4387788" cy="4705402"/>
          </a:xfrm>
          <a:custGeom>
            <a:avLst/>
            <a:gdLst/>
            <a:ahLst/>
            <a:cxnLst/>
            <a:rect l="l" t="t" r="r" b="b"/>
            <a:pathLst>
              <a:path w="6094252" h="6857998">
                <a:moveTo>
                  <a:pt x="0" y="0"/>
                </a:moveTo>
                <a:lnTo>
                  <a:pt x="5898122" y="0"/>
                </a:lnTo>
                <a:cubicBezTo>
                  <a:pt x="6006442" y="0"/>
                  <a:pt x="6094252" y="87810"/>
                  <a:pt x="6094252" y="196130"/>
                </a:cubicBezTo>
                <a:lnTo>
                  <a:pt x="6094252" y="6661869"/>
                </a:lnTo>
                <a:cubicBezTo>
                  <a:pt x="6094252" y="6756649"/>
                  <a:pt x="6027023" y="6835726"/>
                  <a:pt x="5937649" y="6854015"/>
                </a:cubicBezTo>
                <a:lnTo>
                  <a:pt x="5898132" y="6857998"/>
                </a:lnTo>
                <a:lnTo>
                  <a:pt x="0" y="6857998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Arc 14">
            <a:extLst>
              <a:ext uri="{FF2B5EF4-FFF2-40B4-BE49-F238E27FC236}">
                <a16:creationId xmlns:a16="http://schemas.microsoft.com/office/drawing/2014/main" id="{E58B2195-5055-402F-A3E7-53FF0E498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18377" y="775850"/>
            <a:ext cx="2240924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914400">
              <a:defRPr/>
            </a:pPr>
            <a:endParaRPr lang="en-US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ADF93FE4-A239-98AB-5469-69C632F51BDB}"/>
              </a:ext>
            </a:extLst>
          </p:cNvPr>
          <p:cNvSpPr txBox="1">
            <a:spLocks/>
          </p:cNvSpPr>
          <p:nvPr/>
        </p:nvSpPr>
        <p:spPr>
          <a:xfrm>
            <a:off x="6337299" y="1340288"/>
            <a:ext cx="3848098" cy="87725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4400">
              <a:lnSpc>
                <a:spcPct val="90000"/>
              </a:lnSpc>
              <a:spcAft>
                <a:spcPts val="600"/>
              </a:spcAft>
              <a:defRPr sz="2600"/>
            </a:pPr>
            <a:r>
              <a:rPr lang="en-US" sz="3600" b="1" dirty="0" err="1"/>
              <a:t>Teşekkürler</a:t>
            </a:r>
            <a:r>
              <a:rPr lang="en-US" sz="3600" b="1" dirty="0"/>
              <a:t>…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528AA953-F4F9-4DC5-97C7-491F4AF93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46810" y="5607717"/>
            <a:ext cx="385081" cy="499514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defRPr/>
            </a:pPr>
            <a:endParaRPr lang="en-US">
              <a:solidFill>
                <a:srgbClr val="FFFFFF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2008456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B492CD-616E-47F8-933B-5E2D952A0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00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1" name="Arc 10">
            <a:extLst>
              <a:ext uri="{FF2B5EF4-FFF2-40B4-BE49-F238E27FC236}">
                <a16:creationId xmlns:a16="http://schemas.microsoft.com/office/drawing/2014/main" id="{59383CF9-23B5-4335-9B21-1791C4CF1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7624025" y="863980"/>
            <a:ext cx="2987899" cy="2240924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914400">
              <a:defRPr/>
            </a:pPr>
            <a:endParaRPr lang="en-US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5222" y="479494"/>
            <a:ext cx="4094129" cy="1325563"/>
          </a:xfrm>
        </p:spPr>
        <p:txBody>
          <a:bodyPr>
            <a:normAutofit/>
          </a:bodyPr>
          <a:lstStyle/>
          <a:p>
            <a:pPr>
              <a:defRPr sz="2600"/>
            </a:pPr>
            <a:r>
              <a:rPr lang="tr-TR" sz="2600" b="1" dirty="0"/>
              <a:t>Kariyer Basamakları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0007FE00-9498-4706-B255-6437B0252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524001" y="5486400"/>
            <a:ext cx="2004647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F18A288C-B996-9B47-480D-CD95F29594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51387" y="1422930"/>
            <a:ext cx="3029953" cy="3249279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81809" y="1984444"/>
            <a:ext cx="5110619" cy="3351645"/>
          </a:xfrm>
        </p:spPr>
        <p:txBody>
          <a:bodyPr>
            <a:normAutofit lnSpcReduction="10000"/>
          </a:bodyPr>
          <a:lstStyle/>
          <a:p>
            <a:pPr>
              <a:defRPr sz="2000"/>
            </a:pPr>
            <a:r>
              <a:rPr lang="tr-TR" sz="2000" dirty="0"/>
              <a:t>Teknik personelden uzman personele dönüşüm</a:t>
            </a:r>
          </a:p>
          <a:p>
            <a:pPr>
              <a:defRPr sz="2000"/>
            </a:pPr>
            <a:endParaRPr lang="tr-TR" sz="2000" dirty="0"/>
          </a:p>
          <a:p>
            <a:pPr>
              <a:defRPr sz="2000"/>
            </a:pPr>
            <a:r>
              <a:rPr lang="tr-TR" sz="2000" dirty="0"/>
              <a:t>Sertifikasyon ve uygulamalı eğitimler</a:t>
            </a:r>
          </a:p>
          <a:p>
            <a:pPr marL="0" indent="0">
              <a:buNone/>
              <a:defRPr sz="2000"/>
            </a:pPr>
            <a:endParaRPr lang="tr-TR" sz="2000" dirty="0"/>
          </a:p>
          <a:p>
            <a:pPr>
              <a:defRPr sz="2000"/>
            </a:pPr>
            <a:r>
              <a:rPr lang="tr-TR" sz="2000" dirty="0"/>
              <a:t>Kalite yönetimi ve akreditasyon süreçleri</a:t>
            </a:r>
          </a:p>
          <a:p>
            <a:pPr>
              <a:defRPr sz="2000"/>
            </a:pPr>
            <a:endParaRPr lang="tr-TR" sz="2000" dirty="0"/>
          </a:p>
          <a:p>
            <a:pPr>
              <a:defRPr sz="2000"/>
            </a:pPr>
            <a:r>
              <a:rPr lang="tr-TR" sz="2000" dirty="0"/>
              <a:t>Klinik koordinasyon ve eğitim sorumlulukları</a:t>
            </a:r>
          </a:p>
          <a:p>
            <a:pPr>
              <a:defRPr sz="2000"/>
            </a:pPr>
            <a:endParaRPr lang="tr-TR" sz="2000" dirty="0"/>
          </a:p>
          <a:p>
            <a:pPr>
              <a:defRPr sz="2000"/>
            </a:pPr>
            <a:r>
              <a:rPr lang="tr-TR" sz="2000" dirty="0"/>
              <a:t>Akademi…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B831B6F-405A-4B47-B9BB-5CA88F2858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00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55924" y="187154"/>
            <a:ext cx="5649739" cy="1476801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  <a:defRPr sz="2600"/>
            </a:pPr>
            <a:r>
              <a:rPr lang="tr-TR" sz="3600" b="1" dirty="0"/>
              <a:t>Meslekte Fark Yaratan Özellikler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FE17B50A-9F77-358E-4A62-68EDE23B7F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97202" y="1233705"/>
            <a:ext cx="4094226" cy="4390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sketch line">
            <a:extLst>
              <a:ext uri="{FF2B5EF4-FFF2-40B4-BE49-F238E27FC236}">
                <a16:creationId xmlns:a16="http://schemas.microsoft.com/office/drawing/2014/main" id="{953EE71A-6488-4203-A7C4-77102FD0DC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78347" y="2372868"/>
            <a:ext cx="2441321" cy="18288"/>
          </a:xfrm>
          <a:custGeom>
            <a:avLst/>
            <a:gdLst>
              <a:gd name="csX0" fmla="*/ 0 w 2441321"/>
              <a:gd name="csY0" fmla="*/ 0 h 18288"/>
              <a:gd name="csX1" fmla="*/ 585917 w 2441321"/>
              <a:gd name="csY1" fmla="*/ 0 h 18288"/>
              <a:gd name="csX2" fmla="*/ 1196247 w 2441321"/>
              <a:gd name="csY2" fmla="*/ 0 h 18288"/>
              <a:gd name="csX3" fmla="*/ 1806578 w 2441321"/>
              <a:gd name="csY3" fmla="*/ 0 h 18288"/>
              <a:gd name="csX4" fmla="*/ 2441321 w 2441321"/>
              <a:gd name="csY4" fmla="*/ 0 h 18288"/>
              <a:gd name="csX5" fmla="*/ 2441321 w 2441321"/>
              <a:gd name="csY5" fmla="*/ 18288 h 18288"/>
              <a:gd name="csX6" fmla="*/ 1830991 w 2441321"/>
              <a:gd name="csY6" fmla="*/ 18288 h 18288"/>
              <a:gd name="csX7" fmla="*/ 1269487 w 2441321"/>
              <a:gd name="csY7" fmla="*/ 18288 h 18288"/>
              <a:gd name="csX8" fmla="*/ 707983 w 2441321"/>
              <a:gd name="csY8" fmla="*/ 18288 h 18288"/>
              <a:gd name="csX9" fmla="*/ 0 w 2441321"/>
              <a:gd name="csY9" fmla="*/ 18288 h 18288"/>
              <a:gd name="csX10" fmla="*/ 0 w 2441321"/>
              <a:gd name="csY10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2441321" h="18288" fill="none" extrusionOk="0">
                <a:moveTo>
                  <a:pt x="0" y="0"/>
                </a:moveTo>
                <a:cubicBezTo>
                  <a:pt x="273217" y="-17533"/>
                  <a:pt x="355785" y="-4171"/>
                  <a:pt x="585917" y="0"/>
                </a:cubicBezTo>
                <a:cubicBezTo>
                  <a:pt x="816049" y="4171"/>
                  <a:pt x="991446" y="-9419"/>
                  <a:pt x="1196247" y="0"/>
                </a:cubicBezTo>
                <a:cubicBezTo>
                  <a:pt x="1401048" y="9419"/>
                  <a:pt x="1589984" y="-731"/>
                  <a:pt x="1806578" y="0"/>
                </a:cubicBezTo>
                <a:cubicBezTo>
                  <a:pt x="2023172" y="731"/>
                  <a:pt x="2247754" y="8393"/>
                  <a:pt x="2441321" y="0"/>
                </a:cubicBezTo>
                <a:cubicBezTo>
                  <a:pt x="2441167" y="8655"/>
                  <a:pt x="2440437" y="9975"/>
                  <a:pt x="2441321" y="18288"/>
                </a:cubicBezTo>
                <a:cubicBezTo>
                  <a:pt x="2169723" y="30506"/>
                  <a:pt x="2045712" y="39140"/>
                  <a:pt x="1830991" y="18288"/>
                </a:cubicBezTo>
                <a:cubicBezTo>
                  <a:pt x="1616270" y="-2564"/>
                  <a:pt x="1505876" y="3949"/>
                  <a:pt x="1269487" y="18288"/>
                </a:cubicBezTo>
                <a:cubicBezTo>
                  <a:pt x="1033098" y="32627"/>
                  <a:pt x="908661" y="41191"/>
                  <a:pt x="707983" y="18288"/>
                </a:cubicBezTo>
                <a:cubicBezTo>
                  <a:pt x="507305" y="-4615"/>
                  <a:pt x="333592" y="20759"/>
                  <a:pt x="0" y="18288"/>
                </a:cubicBezTo>
                <a:cubicBezTo>
                  <a:pt x="-688" y="11716"/>
                  <a:pt x="875" y="6357"/>
                  <a:pt x="0" y="0"/>
                </a:cubicBezTo>
                <a:close/>
              </a:path>
              <a:path w="2441321" h="18288" stroke="0" extrusionOk="0">
                <a:moveTo>
                  <a:pt x="0" y="0"/>
                </a:moveTo>
                <a:cubicBezTo>
                  <a:pt x="207071" y="-14617"/>
                  <a:pt x="444194" y="-15606"/>
                  <a:pt x="585917" y="0"/>
                </a:cubicBezTo>
                <a:cubicBezTo>
                  <a:pt x="727640" y="15606"/>
                  <a:pt x="904326" y="-79"/>
                  <a:pt x="1123008" y="0"/>
                </a:cubicBezTo>
                <a:cubicBezTo>
                  <a:pt x="1341690" y="79"/>
                  <a:pt x="1600014" y="10401"/>
                  <a:pt x="1782164" y="0"/>
                </a:cubicBezTo>
                <a:cubicBezTo>
                  <a:pt x="1964314" y="-10401"/>
                  <a:pt x="2143537" y="-21488"/>
                  <a:pt x="2441321" y="0"/>
                </a:cubicBezTo>
                <a:cubicBezTo>
                  <a:pt x="2441735" y="5928"/>
                  <a:pt x="2441551" y="11133"/>
                  <a:pt x="2441321" y="18288"/>
                </a:cubicBezTo>
                <a:cubicBezTo>
                  <a:pt x="2166745" y="28773"/>
                  <a:pt x="2078726" y="15476"/>
                  <a:pt x="1879817" y="18288"/>
                </a:cubicBezTo>
                <a:cubicBezTo>
                  <a:pt x="1680908" y="21100"/>
                  <a:pt x="1548770" y="-4127"/>
                  <a:pt x="1318313" y="18288"/>
                </a:cubicBezTo>
                <a:cubicBezTo>
                  <a:pt x="1087856" y="40703"/>
                  <a:pt x="894613" y="3927"/>
                  <a:pt x="659157" y="18288"/>
                </a:cubicBezTo>
                <a:cubicBezTo>
                  <a:pt x="423701" y="32649"/>
                  <a:pt x="246611" y="33975"/>
                  <a:pt x="0" y="18288"/>
                </a:cubicBezTo>
                <a:cubicBezTo>
                  <a:pt x="-348" y="10388"/>
                  <a:pt x="-12" y="3969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78346" y="2664887"/>
            <a:ext cx="3614166" cy="3550789"/>
          </a:xfrm>
        </p:spPr>
        <p:txBody>
          <a:bodyPr anchor="t">
            <a:normAutofit/>
          </a:bodyPr>
          <a:lstStyle/>
          <a:p>
            <a:pPr>
              <a:defRPr sz="2000"/>
            </a:pPr>
            <a:r>
              <a:rPr lang="tr-TR" sz="1900"/>
              <a:t>Sorun değil çözüm üretebilmek</a:t>
            </a:r>
          </a:p>
          <a:p>
            <a:pPr>
              <a:defRPr sz="2000"/>
            </a:pPr>
            <a:r>
              <a:rPr lang="tr-TR" sz="1900"/>
              <a:t>Kriz anında sakin kalabilmek</a:t>
            </a:r>
          </a:p>
          <a:p>
            <a:pPr>
              <a:defRPr sz="2000"/>
            </a:pPr>
            <a:r>
              <a:rPr lang="tr-TR" sz="1900"/>
              <a:t>Doğru iletişim kurabilmek</a:t>
            </a:r>
          </a:p>
          <a:p>
            <a:pPr>
              <a:defRPr sz="2000"/>
            </a:pPr>
            <a:r>
              <a:rPr lang="tr-TR" sz="1900"/>
              <a:t>Ekip uyumuna katkı sağlamak</a:t>
            </a:r>
          </a:p>
          <a:p>
            <a:pPr>
              <a:defRPr sz="2000"/>
            </a:pPr>
            <a:r>
              <a:rPr lang="tr-TR" sz="1900"/>
              <a:t>Sürekli öğrenmeye açık olmak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00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00250" y="640823"/>
            <a:ext cx="2563994" cy="5583148"/>
          </a:xfrm>
        </p:spPr>
        <p:txBody>
          <a:bodyPr anchor="ctr">
            <a:normAutofit/>
          </a:bodyPr>
          <a:lstStyle/>
          <a:p>
            <a:pPr>
              <a:defRPr sz="2600"/>
            </a:pPr>
            <a:r>
              <a:rPr lang="tr-TR" sz="3300" dirty="0"/>
              <a:t>Yakın Geleceğin Uzmanlaşma Alanları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068313" y="3465005"/>
            <a:ext cx="5410200" cy="13716"/>
          </a:xfrm>
          <a:custGeom>
            <a:avLst/>
            <a:gdLst>
              <a:gd name="csX0" fmla="*/ 0 w 5410200"/>
              <a:gd name="csY0" fmla="*/ 0 h 13716"/>
              <a:gd name="csX1" fmla="*/ 568071 w 5410200"/>
              <a:gd name="csY1" fmla="*/ 0 h 13716"/>
              <a:gd name="csX2" fmla="*/ 1298448 w 5410200"/>
              <a:gd name="csY2" fmla="*/ 0 h 13716"/>
              <a:gd name="csX3" fmla="*/ 1920621 w 5410200"/>
              <a:gd name="csY3" fmla="*/ 0 h 13716"/>
              <a:gd name="csX4" fmla="*/ 2488692 w 5410200"/>
              <a:gd name="csY4" fmla="*/ 0 h 13716"/>
              <a:gd name="csX5" fmla="*/ 3219069 w 5410200"/>
              <a:gd name="csY5" fmla="*/ 0 h 13716"/>
              <a:gd name="csX6" fmla="*/ 3895344 w 5410200"/>
              <a:gd name="csY6" fmla="*/ 0 h 13716"/>
              <a:gd name="csX7" fmla="*/ 4571619 w 5410200"/>
              <a:gd name="csY7" fmla="*/ 0 h 13716"/>
              <a:gd name="csX8" fmla="*/ 5410200 w 5410200"/>
              <a:gd name="csY8" fmla="*/ 0 h 13716"/>
              <a:gd name="csX9" fmla="*/ 5410200 w 5410200"/>
              <a:gd name="csY9" fmla="*/ 13716 h 13716"/>
              <a:gd name="csX10" fmla="*/ 4842129 w 5410200"/>
              <a:gd name="csY10" fmla="*/ 13716 h 13716"/>
              <a:gd name="csX11" fmla="*/ 4328160 w 5410200"/>
              <a:gd name="csY11" fmla="*/ 13716 h 13716"/>
              <a:gd name="csX12" fmla="*/ 3597783 w 5410200"/>
              <a:gd name="csY12" fmla="*/ 13716 h 13716"/>
              <a:gd name="csX13" fmla="*/ 3029712 w 5410200"/>
              <a:gd name="csY13" fmla="*/ 13716 h 13716"/>
              <a:gd name="csX14" fmla="*/ 2299335 w 5410200"/>
              <a:gd name="csY14" fmla="*/ 13716 h 13716"/>
              <a:gd name="csX15" fmla="*/ 1514856 w 5410200"/>
              <a:gd name="csY15" fmla="*/ 13716 h 13716"/>
              <a:gd name="csX16" fmla="*/ 892683 w 5410200"/>
              <a:gd name="csY16" fmla="*/ 13716 h 13716"/>
              <a:gd name="csX17" fmla="*/ 0 w 5410200"/>
              <a:gd name="csY17" fmla="*/ 13716 h 13716"/>
              <a:gd name="csX18" fmla="*/ 0 w 5410200"/>
              <a:gd name="csY18" fmla="*/ 0 h 1371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5410200" h="13716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09587" y="2854"/>
                  <a:pt x="5409791" y="9451"/>
                  <a:pt x="5410200" y="13716"/>
                </a:cubicBezTo>
                <a:cubicBezTo>
                  <a:pt x="5139060" y="2179"/>
                  <a:pt x="5121593" y="26463"/>
                  <a:pt x="4842129" y="13716"/>
                </a:cubicBezTo>
                <a:cubicBezTo>
                  <a:pt x="4562665" y="969"/>
                  <a:pt x="4448273" y="4915"/>
                  <a:pt x="4328160" y="13716"/>
                </a:cubicBezTo>
                <a:cubicBezTo>
                  <a:pt x="4208047" y="22517"/>
                  <a:pt x="3760936" y="17995"/>
                  <a:pt x="3597783" y="13716"/>
                </a:cubicBezTo>
                <a:cubicBezTo>
                  <a:pt x="3434630" y="9437"/>
                  <a:pt x="3299718" y="28641"/>
                  <a:pt x="3029712" y="13716"/>
                </a:cubicBezTo>
                <a:cubicBezTo>
                  <a:pt x="2759706" y="-1209"/>
                  <a:pt x="2640159" y="22822"/>
                  <a:pt x="2299335" y="13716"/>
                </a:cubicBezTo>
                <a:cubicBezTo>
                  <a:pt x="1958511" y="4610"/>
                  <a:pt x="1801186" y="24413"/>
                  <a:pt x="1514856" y="13716"/>
                </a:cubicBezTo>
                <a:cubicBezTo>
                  <a:pt x="1228526" y="3019"/>
                  <a:pt x="1063509" y="-9877"/>
                  <a:pt x="892683" y="13716"/>
                </a:cubicBezTo>
                <a:cubicBezTo>
                  <a:pt x="721857" y="37309"/>
                  <a:pt x="186945" y="-25469"/>
                  <a:pt x="0" y="13716"/>
                </a:cubicBezTo>
                <a:cubicBezTo>
                  <a:pt x="-342" y="9537"/>
                  <a:pt x="-97" y="6817"/>
                  <a:pt x="0" y="0"/>
                </a:cubicBezTo>
                <a:close/>
              </a:path>
              <a:path w="5410200" h="13716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10660" y="2787"/>
                  <a:pt x="5410166" y="9748"/>
                  <a:pt x="5410200" y="13716"/>
                </a:cubicBezTo>
                <a:cubicBezTo>
                  <a:pt x="5163327" y="36922"/>
                  <a:pt x="5008749" y="6121"/>
                  <a:pt x="4842129" y="13716"/>
                </a:cubicBezTo>
                <a:cubicBezTo>
                  <a:pt x="4675509" y="21311"/>
                  <a:pt x="4433401" y="-5187"/>
                  <a:pt x="4165854" y="13716"/>
                </a:cubicBezTo>
                <a:cubicBezTo>
                  <a:pt x="3898308" y="32619"/>
                  <a:pt x="3809032" y="-13282"/>
                  <a:pt x="3543681" y="13716"/>
                </a:cubicBezTo>
                <a:cubicBezTo>
                  <a:pt x="3278330" y="40714"/>
                  <a:pt x="3073876" y="-20489"/>
                  <a:pt x="2759202" y="13716"/>
                </a:cubicBezTo>
                <a:cubicBezTo>
                  <a:pt x="2444528" y="47921"/>
                  <a:pt x="2204144" y="-1200"/>
                  <a:pt x="1974723" y="13716"/>
                </a:cubicBezTo>
                <a:cubicBezTo>
                  <a:pt x="1745302" y="28632"/>
                  <a:pt x="1602335" y="26918"/>
                  <a:pt x="1406652" y="13716"/>
                </a:cubicBezTo>
                <a:cubicBezTo>
                  <a:pt x="1210969" y="514"/>
                  <a:pt x="923948" y="-1411"/>
                  <a:pt x="730377" y="13716"/>
                </a:cubicBezTo>
                <a:cubicBezTo>
                  <a:pt x="536806" y="28843"/>
                  <a:pt x="336496" y="-4713"/>
                  <a:pt x="0" y="13716"/>
                </a:cubicBezTo>
                <a:cubicBezTo>
                  <a:pt x="-535" y="9547"/>
                  <a:pt x="488" y="451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E8A3AAFC-384E-41B8-207F-CFD1EA98325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27441875"/>
              </p:ext>
            </p:extLst>
          </p:nvPr>
        </p:nvGraphicFramePr>
        <p:xfrm>
          <a:off x="5010013" y="640823"/>
          <a:ext cx="5175384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00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00250" y="640823"/>
            <a:ext cx="2563994" cy="5583148"/>
          </a:xfrm>
        </p:spPr>
        <p:txBody>
          <a:bodyPr anchor="ctr">
            <a:normAutofit/>
          </a:bodyPr>
          <a:lstStyle/>
          <a:p>
            <a:pPr>
              <a:defRPr sz="2600"/>
            </a:pPr>
            <a:r>
              <a:rPr lang="tr-TR" sz="4000"/>
              <a:t>Doğru İletişim Neden Önemlidir?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068313" y="3465005"/>
            <a:ext cx="5410200" cy="13716"/>
          </a:xfrm>
          <a:custGeom>
            <a:avLst/>
            <a:gdLst>
              <a:gd name="csX0" fmla="*/ 0 w 5410200"/>
              <a:gd name="csY0" fmla="*/ 0 h 13716"/>
              <a:gd name="csX1" fmla="*/ 568071 w 5410200"/>
              <a:gd name="csY1" fmla="*/ 0 h 13716"/>
              <a:gd name="csX2" fmla="*/ 1298448 w 5410200"/>
              <a:gd name="csY2" fmla="*/ 0 h 13716"/>
              <a:gd name="csX3" fmla="*/ 1920621 w 5410200"/>
              <a:gd name="csY3" fmla="*/ 0 h 13716"/>
              <a:gd name="csX4" fmla="*/ 2488692 w 5410200"/>
              <a:gd name="csY4" fmla="*/ 0 h 13716"/>
              <a:gd name="csX5" fmla="*/ 3219069 w 5410200"/>
              <a:gd name="csY5" fmla="*/ 0 h 13716"/>
              <a:gd name="csX6" fmla="*/ 3895344 w 5410200"/>
              <a:gd name="csY6" fmla="*/ 0 h 13716"/>
              <a:gd name="csX7" fmla="*/ 4571619 w 5410200"/>
              <a:gd name="csY7" fmla="*/ 0 h 13716"/>
              <a:gd name="csX8" fmla="*/ 5410200 w 5410200"/>
              <a:gd name="csY8" fmla="*/ 0 h 13716"/>
              <a:gd name="csX9" fmla="*/ 5410200 w 5410200"/>
              <a:gd name="csY9" fmla="*/ 13716 h 13716"/>
              <a:gd name="csX10" fmla="*/ 4842129 w 5410200"/>
              <a:gd name="csY10" fmla="*/ 13716 h 13716"/>
              <a:gd name="csX11" fmla="*/ 4328160 w 5410200"/>
              <a:gd name="csY11" fmla="*/ 13716 h 13716"/>
              <a:gd name="csX12" fmla="*/ 3597783 w 5410200"/>
              <a:gd name="csY12" fmla="*/ 13716 h 13716"/>
              <a:gd name="csX13" fmla="*/ 3029712 w 5410200"/>
              <a:gd name="csY13" fmla="*/ 13716 h 13716"/>
              <a:gd name="csX14" fmla="*/ 2299335 w 5410200"/>
              <a:gd name="csY14" fmla="*/ 13716 h 13716"/>
              <a:gd name="csX15" fmla="*/ 1514856 w 5410200"/>
              <a:gd name="csY15" fmla="*/ 13716 h 13716"/>
              <a:gd name="csX16" fmla="*/ 892683 w 5410200"/>
              <a:gd name="csY16" fmla="*/ 13716 h 13716"/>
              <a:gd name="csX17" fmla="*/ 0 w 5410200"/>
              <a:gd name="csY17" fmla="*/ 13716 h 13716"/>
              <a:gd name="csX18" fmla="*/ 0 w 5410200"/>
              <a:gd name="csY18" fmla="*/ 0 h 1371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5410200" h="13716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09587" y="2854"/>
                  <a:pt x="5409791" y="9451"/>
                  <a:pt x="5410200" y="13716"/>
                </a:cubicBezTo>
                <a:cubicBezTo>
                  <a:pt x="5139060" y="2179"/>
                  <a:pt x="5121593" y="26463"/>
                  <a:pt x="4842129" y="13716"/>
                </a:cubicBezTo>
                <a:cubicBezTo>
                  <a:pt x="4562665" y="969"/>
                  <a:pt x="4448273" y="4915"/>
                  <a:pt x="4328160" y="13716"/>
                </a:cubicBezTo>
                <a:cubicBezTo>
                  <a:pt x="4208047" y="22517"/>
                  <a:pt x="3760936" y="17995"/>
                  <a:pt x="3597783" y="13716"/>
                </a:cubicBezTo>
                <a:cubicBezTo>
                  <a:pt x="3434630" y="9437"/>
                  <a:pt x="3299718" y="28641"/>
                  <a:pt x="3029712" y="13716"/>
                </a:cubicBezTo>
                <a:cubicBezTo>
                  <a:pt x="2759706" y="-1209"/>
                  <a:pt x="2640159" y="22822"/>
                  <a:pt x="2299335" y="13716"/>
                </a:cubicBezTo>
                <a:cubicBezTo>
                  <a:pt x="1958511" y="4610"/>
                  <a:pt x="1801186" y="24413"/>
                  <a:pt x="1514856" y="13716"/>
                </a:cubicBezTo>
                <a:cubicBezTo>
                  <a:pt x="1228526" y="3019"/>
                  <a:pt x="1063509" y="-9877"/>
                  <a:pt x="892683" y="13716"/>
                </a:cubicBezTo>
                <a:cubicBezTo>
                  <a:pt x="721857" y="37309"/>
                  <a:pt x="186945" y="-25469"/>
                  <a:pt x="0" y="13716"/>
                </a:cubicBezTo>
                <a:cubicBezTo>
                  <a:pt x="-342" y="9537"/>
                  <a:pt x="-97" y="6817"/>
                  <a:pt x="0" y="0"/>
                </a:cubicBezTo>
                <a:close/>
              </a:path>
              <a:path w="5410200" h="13716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10660" y="2787"/>
                  <a:pt x="5410166" y="9748"/>
                  <a:pt x="5410200" y="13716"/>
                </a:cubicBezTo>
                <a:cubicBezTo>
                  <a:pt x="5163327" y="36922"/>
                  <a:pt x="5008749" y="6121"/>
                  <a:pt x="4842129" y="13716"/>
                </a:cubicBezTo>
                <a:cubicBezTo>
                  <a:pt x="4675509" y="21311"/>
                  <a:pt x="4433401" y="-5187"/>
                  <a:pt x="4165854" y="13716"/>
                </a:cubicBezTo>
                <a:cubicBezTo>
                  <a:pt x="3898308" y="32619"/>
                  <a:pt x="3809032" y="-13282"/>
                  <a:pt x="3543681" y="13716"/>
                </a:cubicBezTo>
                <a:cubicBezTo>
                  <a:pt x="3278330" y="40714"/>
                  <a:pt x="3073876" y="-20489"/>
                  <a:pt x="2759202" y="13716"/>
                </a:cubicBezTo>
                <a:cubicBezTo>
                  <a:pt x="2444528" y="47921"/>
                  <a:pt x="2204144" y="-1200"/>
                  <a:pt x="1974723" y="13716"/>
                </a:cubicBezTo>
                <a:cubicBezTo>
                  <a:pt x="1745302" y="28632"/>
                  <a:pt x="1602335" y="26918"/>
                  <a:pt x="1406652" y="13716"/>
                </a:cubicBezTo>
                <a:cubicBezTo>
                  <a:pt x="1210969" y="514"/>
                  <a:pt x="923948" y="-1411"/>
                  <a:pt x="730377" y="13716"/>
                </a:cubicBezTo>
                <a:cubicBezTo>
                  <a:pt x="536806" y="28843"/>
                  <a:pt x="336496" y="-4713"/>
                  <a:pt x="0" y="13716"/>
                </a:cubicBezTo>
                <a:cubicBezTo>
                  <a:pt x="-535" y="9547"/>
                  <a:pt x="488" y="451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531CEE23-3057-AB39-500A-A8EFC75FB56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83686341"/>
              </p:ext>
            </p:extLst>
          </p:nvPr>
        </p:nvGraphicFramePr>
        <p:xfrm>
          <a:off x="5010013" y="640823"/>
          <a:ext cx="5175384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517A47C-B2E5-4B79-8061-D74B1311A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00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Freeform: Shape 10">
            <a:extLst>
              <a:ext uri="{FF2B5EF4-FFF2-40B4-BE49-F238E27FC236}">
                <a16:creationId xmlns:a16="http://schemas.microsoft.com/office/drawing/2014/main" id="{C505E780-2083-4CB5-A42A-5E0E2908EC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000" y="0"/>
            <a:ext cx="3614166" cy="6858000"/>
          </a:xfrm>
          <a:custGeom>
            <a:avLst/>
            <a:gdLst>
              <a:gd name="connsiteX0" fmla="*/ 0 w 4818889"/>
              <a:gd name="connsiteY0" fmla="*/ 0 h 6858000"/>
              <a:gd name="connsiteX1" fmla="*/ 3605911 w 4818889"/>
              <a:gd name="connsiteY1" fmla="*/ 0 h 6858000"/>
              <a:gd name="connsiteX2" fmla="*/ 3668894 w 4818889"/>
              <a:gd name="connsiteY2" fmla="*/ 69271 h 6858000"/>
              <a:gd name="connsiteX3" fmla="*/ 4818889 w 4818889"/>
              <a:gd name="connsiteY3" fmla="*/ 3429000 h 6858000"/>
              <a:gd name="connsiteX4" fmla="*/ 3668894 w 4818889"/>
              <a:gd name="connsiteY4" fmla="*/ 6788730 h 6858000"/>
              <a:gd name="connsiteX5" fmla="*/ 3605911 w 4818889"/>
              <a:gd name="connsiteY5" fmla="*/ 6858000 h 6858000"/>
              <a:gd name="connsiteX6" fmla="*/ 0 w 481888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8889" h="6858000">
                <a:moveTo>
                  <a:pt x="0" y="0"/>
                </a:moveTo>
                <a:lnTo>
                  <a:pt x="3605911" y="0"/>
                </a:lnTo>
                <a:lnTo>
                  <a:pt x="3668894" y="69271"/>
                </a:lnTo>
                <a:cubicBezTo>
                  <a:pt x="4379420" y="929100"/>
                  <a:pt x="4818889" y="2116944"/>
                  <a:pt x="4818889" y="3429000"/>
                </a:cubicBezTo>
                <a:cubicBezTo>
                  <a:pt x="4818889" y="4741056"/>
                  <a:pt x="4379420" y="5928900"/>
                  <a:pt x="3668894" y="6788730"/>
                </a:cubicBezTo>
                <a:lnTo>
                  <a:pt x="3605911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889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914400">
              <a:defRPr/>
            </a:pPr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 useBgFill="1">
        <p:nvSpPr>
          <p:cNvPr id="13" name="Freeform: Shape 12">
            <a:extLst>
              <a:ext uri="{FF2B5EF4-FFF2-40B4-BE49-F238E27FC236}">
                <a16:creationId xmlns:a16="http://schemas.microsoft.com/office/drawing/2014/main" id="{D2C0AE1C-0118-41AE-8A10-7CDCBF10E9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000" y="0"/>
            <a:ext cx="3608608" cy="6858000"/>
          </a:xfrm>
          <a:custGeom>
            <a:avLst/>
            <a:gdLst>
              <a:gd name="connsiteX0" fmla="*/ 0 w 4811477"/>
              <a:gd name="connsiteY0" fmla="*/ 0 h 6858000"/>
              <a:gd name="connsiteX1" fmla="*/ 3598499 w 4811477"/>
              <a:gd name="connsiteY1" fmla="*/ 0 h 6858000"/>
              <a:gd name="connsiteX2" fmla="*/ 3661482 w 4811477"/>
              <a:gd name="connsiteY2" fmla="*/ 69271 h 6858000"/>
              <a:gd name="connsiteX3" fmla="*/ 4811477 w 4811477"/>
              <a:gd name="connsiteY3" fmla="*/ 3429000 h 6858000"/>
              <a:gd name="connsiteX4" fmla="*/ 3661482 w 4811477"/>
              <a:gd name="connsiteY4" fmla="*/ 6788730 h 6858000"/>
              <a:gd name="connsiteX5" fmla="*/ 3598499 w 4811477"/>
              <a:gd name="connsiteY5" fmla="*/ 6858000 h 6858000"/>
              <a:gd name="connsiteX6" fmla="*/ 0 w 481147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1477" h="6858000">
                <a:moveTo>
                  <a:pt x="0" y="0"/>
                </a:moveTo>
                <a:lnTo>
                  <a:pt x="3598499" y="0"/>
                </a:lnTo>
                <a:lnTo>
                  <a:pt x="3661482" y="69271"/>
                </a:lnTo>
                <a:cubicBezTo>
                  <a:pt x="4372008" y="929100"/>
                  <a:pt x="4811477" y="2116944"/>
                  <a:pt x="4811477" y="3429000"/>
                </a:cubicBezTo>
                <a:cubicBezTo>
                  <a:pt x="4811477" y="4741056"/>
                  <a:pt x="4372008" y="5928900"/>
                  <a:pt x="3661482" y="6788730"/>
                </a:cubicBezTo>
                <a:lnTo>
                  <a:pt x="3598499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914400">
              <a:defRPr/>
            </a:pPr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0344" y="1161288"/>
            <a:ext cx="2702052" cy="4526280"/>
          </a:xfrm>
        </p:spPr>
        <p:txBody>
          <a:bodyPr>
            <a:normAutofit/>
          </a:bodyPr>
          <a:lstStyle/>
          <a:p>
            <a:pPr>
              <a:defRPr sz="2600"/>
            </a:pPr>
            <a:r>
              <a:rPr lang="tr-TR" sz="3500"/>
              <a:t>Hasta ile İletişim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63EEC44-1BA3-44ED-81FC-A644B04B2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000" y="3081528"/>
            <a:ext cx="96012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B3CC673-766A-517A-5F2D-40C23EEDFD1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39344671"/>
              </p:ext>
            </p:extLst>
          </p:nvPr>
        </p:nvGraphicFramePr>
        <p:xfrm>
          <a:off x="5501640" y="676656"/>
          <a:ext cx="4773168" cy="55138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F1A5E0A-2F5F-66B4-71B4-D5A3F25E6230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 r="10999" b="-1"/>
          <a:stretch>
            <a:fillRect/>
          </a:stretch>
        </p:blipFill>
        <p:spPr>
          <a:xfrm>
            <a:off x="1524020" y="10"/>
            <a:ext cx="9143980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50AB553-2A96-4A92-96F2-93548E096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000" y="0"/>
            <a:ext cx="9144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2650" y="365126"/>
            <a:ext cx="7886700" cy="1325563"/>
          </a:xfrm>
        </p:spPr>
        <p:txBody>
          <a:bodyPr>
            <a:normAutofit/>
          </a:bodyPr>
          <a:lstStyle/>
          <a:p>
            <a:pPr>
              <a:defRPr sz="2600"/>
            </a:pPr>
            <a:r>
              <a:rPr lang="tr-TR" sz="2600"/>
              <a:t>Ekip İçi İletişim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F07BBD10-79A8-0B53-A8D0-A4AE924715C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87483762"/>
              </p:ext>
            </p:extLst>
          </p:nvPr>
        </p:nvGraphicFramePr>
        <p:xfrm>
          <a:off x="2152650" y="1825625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A440B95-0C43-AA60-2EE9-570EF7F7362C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>
          <a:xfrm>
            <a:off x="1524020" y="10"/>
            <a:ext cx="9143980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50AB553-2A96-4A92-96F2-93548E096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000" y="0"/>
            <a:ext cx="9144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2650" y="365126"/>
            <a:ext cx="7886700" cy="1325563"/>
          </a:xfrm>
        </p:spPr>
        <p:txBody>
          <a:bodyPr>
            <a:normAutofit/>
          </a:bodyPr>
          <a:lstStyle/>
          <a:p>
            <a:pPr>
              <a:defRPr sz="2600"/>
            </a:pPr>
            <a:r>
              <a:rPr lang="tr-TR" sz="2600"/>
              <a:t>Mesleki Tükenmişlik ve Dayanıklılık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5EB1F256-DCB4-41B9-A625-050BB646C22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21400033"/>
              </p:ext>
            </p:extLst>
          </p:nvPr>
        </p:nvGraphicFramePr>
        <p:xfrm>
          <a:off x="2152650" y="1825625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8">
            <a:extLst>
              <a:ext uri="{FF2B5EF4-FFF2-40B4-BE49-F238E27FC236}">
                <a16:creationId xmlns:a16="http://schemas.microsoft.com/office/drawing/2014/main" id="{2EB492CD-616E-47F8-933B-5E2D952A0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00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5" name="Arc 10">
            <a:extLst>
              <a:ext uri="{FF2B5EF4-FFF2-40B4-BE49-F238E27FC236}">
                <a16:creationId xmlns:a16="http://schemas.microsoft.com/office/drawing/2014/main" id="{59383CF9-23B5-4335-9B21-1791C4CF1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7624025" y="863980"/>
            <a:ext cx="2987899" cy="2240924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914400">
              <a:defRPr/>
            </a:pPr>
            <a:endParaRPr lang="en-US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1289" y="479494"/>
            <a:ext cx="4907854" cy="1325563"/>
          </a:xfrm>
        </p:spPr>
        <p:txBody>
          <a:bodyPr>
            <a:normAutofit/>
          </a:bodyPr>
          <a:lstStyle/>
          <a:p>
            <a:pPr>
              <a:defRPr sz="2600"/>
            </a:pPr>
            <a:r>
              <a:rPr lang="tr-TR" sz="2600" b="1" dirty="0" err="1"/>
              <a:t>Aferez</a:t>
            </a:r>
            <a:r>
              <a:rPr lang="tr-TR" sz="2600" b="1" dirty="0"/>
              <a:t> Çalışanlarının Kritik Rolü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0007FE00-9498-4706-B255-6437B0252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524001" y="5486400"/>
            <a:ext cx="2004647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98145167-09AD-4D5E-A94C-4ED05212E0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51386" y="1422930"/>
            <a:ext cx="3583036" cy="3842397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99438" y="1984443"/>
            <a:ext cx="4693198" cy="3842396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220000"/>
              </a:lnSpc>
              <a:defRPr sz="2000"/>
            </a:pPr>
            <a:r>
              <a:rPr lang="tr-TR" sz="1800" dirty="0"/>
              <a:t>Sadece cihaz değil, süreç ve insan yönetimi</a:t>
            </a:r>
          </a:p>
          <a:p>
            <a:pPr>
              <a:lnSpc>
                <a:spcPct val="220000"/>
              </a:lnSpc>
              <a:defRPr sz="2000"/>
            </a:pPr>
            <a:r>
              <a:rPr lang="tr-TR" sz="1800" dirty="0"/>
              <a:t>Kritik hasta güvenliği ve komplikasyon yönetimi</a:t>
            </a:r>
          </a:p>
          <a:p>
            <a:pPr>
              <a:lnSpc>
                <a:spcPct val="220000"/>
              </a:lnSpc>
              <a:defRPr sz="2000"/>
            </a:pPr>
            <a:r>
              <a:rPr lang="tr-TR" sz="1800" dirty="0"/>
              <a:t>Ekip koordinasyonu ve hızlı karar alma</a:t>
            </a:r>
          </a:p>
          <a:p>
            <a:pPr>
              <a:lnSpc>
                <a:spcPct val="220000"/>
              </a:lnSpc>
              <a:defRPr sz="2000"/>
            </a:pPr>
            <a:r>
              <a:rPr lang="tr-TR" sz="1800" dirty="0"/>
              <a:t>Hasta psikolojisini doğru yönetebilme</a:t>
            </a:r>
          </a:p>
          <a:p>
            <a:pPr marL="0" indent="0">
              <a:lnSpc>
                <a:spcPct val="220000"/>
              </a:lnSpc>
              <a:buNone/>
              <a:defRPr sz="2000"/>
            </a:pPr>
            <a:endParaRPr lang="tr-TR" sz="1800" dirty="0"/>
          </a:p>
          <a:p>
            <a:pPr>
              <a:lnSpc>
                <a:spcPct val="220000"/>
              </a:lnSpc>
              <a:defRPr sz="2000"/>
            </a:pPr>
            <a:r>
              <a:rPr lang="tr-TR" sz="2100" b="1" dirty="0"/>
              <a:t>Sağlık sisteminin görünmeyen kahramanları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</TotalTime>
  <Words>271</Words>
  <Application>Microsoft Office PowerPoint</Application>
  <PresentationFormat>Geniş ekran</PresentationFormat>
  <Paragraphs>68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6" baseType="lpstr">
      <vt:lpstr>Arial</vt:lpstr>
      <vt:lpstr>Calibri</vt:lpstr>
      <vt:lpstr>Times New Roman</vt:lpstr>
      <vt:lpstr>Office Theme</vt:lpstr>
      <vt:lpstr>Sağlık Alanında Kariyer Basamakları, Uzmanlaşma Alanları  ve  Doğru İletişim</vt:lpstr>
      <vt:lpstr>Kariyer Basamakları</vt:lpstr>
      <vt:lpstr>Meslekte Fark Yaratan Özellikler</vt:lpstr>
      <vt:lpstr>Yakın Geleceğin Uzmanlaşma Alanları</vt:lpstr>
      <vt:lpstr>Doğru İletişim Neden Önemlidir?</vt:lpstr>
      <vt:lpstr>Hasta ile İletişim</vt:lpstr>
      <vt:lpstr>Ekip İçi İletişim</vt:lpstr>
      <vt:lpstr>Mesleki Tükenmişlik ve Dayanıklılık</vt:lpstr>
      <vt:lpstr>Aferez Çalışanlarının Kritik Rolü</vt:lpstr>
      <vt:lpstr>Ne yapmalıyız ?</vt:lpstr>
      <vt:lpstr>PowerPoint Sunusu</vt:lpstr>
      <vt:lpstr>PowerPoint Sunusu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Mukadder İnci Başer Kolcu</cp:lastModifiedBy>
  <cp:revision>10</cp:revision>
  <dcterms:created xsi:type="dcterms:W3CDTF">2013-01-27T09:14:16Z</dcterms:created>
  <dcterms:modified xsi:type="dcterms:W3CDTF">2026-05-14T13:41:06Z</dcterms:modified>
  <cp:category/>
</cp:coreProperties>
</file>